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7" r:id="rId4"/>
  </p:sldMasterIdLst>
  <p:sldIdLst>
    <p:sldId id="256" r:id="rId5"/>
    <p:sldId id="257" r:id="rId6"/>
    <p:sldId id="258" r:id="rId7"/>
    <p:sldId id="261" r:id="rId8"/>
    <p:sldId id="265" r:id="rId9"/>
    <p:sldId id="259" r:id="rId10"/>
    <p:sldId id="263" r:id="rId11"/>
    <p:sldId id="264" r:id="rId12"/>
    <p:sldId id="262" r:id="rId13"/>
    <p:sldId id="260" r:id="rId14"/>
    <p:sldId id="266" r:id="rId15"/>
    <p:sldId id="267" r:id="rId16"/>
    <p:sldId id="268" r:id="rId17"/>
    <p:sldId id="269" r:id="rId18"/>
    <p:sldId id="270"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2D05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D70B17-0457-4110-95A8-8517B35BC93B}" v="132" dt="2023-05-21T15:08:17.62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76F576A-E6D9-420E-A56A-BF2EB45F4745}"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BBDCB026-677B-4E70-A848-3BCB45D3A624}">
      <dgm:prSet/>
      <dgm:spPr/>
      <dgm:t>
        <a:bodyPr/>
        <a:lstStyle/>
        <a:p>
          <a:pPr algn="ctr">
            <a:lnSpc>
              <a:spcPct val="100000"/>
            </a:lnSpc>
          </a:pPr>
          <a:r>
            <a:rPr lang="en-IN" b="1" u="sng" dirty="0">
              <a:solidFill>
                <a:schemeClr val="bg1"/>
              </a:solidFill>
            </a:rPr>
            <a:t>Brief:</a:t>
          </a:r>
          <a:endParaRPr lang="en-US" dirty="0">
            <a:solidFill>
              <a:schemeClr val="bg1"/>
            </a:solidFill>
          </a:endParaRPr>
        </a:p>
      </dgm:t>
    </dgm:pt>
    <dgm:pt modelId="{BFA2EC96-998D-425B-BDD0-FACFA6FBBFC8}" type="parTrans" cxnId="{CBAC73D6-67A6-4270-AB11-BA4E1024F8CE}">
      <dgm:prSet/>
      <dgm:spPr/>
      <dgm:t>
        <a:bodyPr/>
        <a:lstStyle/>
        <a:p>
          <a:endParaRPr lang="en-US"/>
        </a:p>
      </dgm:t>
    </dgm:pt>
    <dgm:pt modelId="{D16C0FCC-B176-4AF4-BFED-BB8CCD9B7DD6}" type="sibTrans" cxnId="{CBAC73D6-67A6-4270-AB11-BA4E1024F8CE}">
      <dgm:prSet/>
      <dgm:spPr/>
      <dgm:t>
        <a:bodyPr/>
        <a:lstStyle/>
        <a:p>
          <a:endParaRPr lang="en-US"/>
        </a:p>
      </dgm:t>
    </dgm:pt>
    <dgm:pt modelId="{26573084-1872-4365-802E-544855E2081B}">
      <dgm:prSet custT="1"/>
      <dgm:spPr/>
      <dgm:t>
        <a:bodyPr/>
        <a:lstStyle/>
        <a:p>
          <a:pPr>
            <a:lnSpc>
              <a:spcPct val="100000"/>
            </a:lnSpc>
          </a:pPr>
          <a:r>
            <a:rPr lang="en-IN" sz="2800" b="1" i="0" dirty="0">
              <a:solidFill>
                <a:schemeClr val="bg1"/>
              </a:solidFill>
              <a:highlight>
                <a:srgbClr val="000000"/>
              </a:highlight>
              <a:latin typeface="Cambria" panose="02040503050406030204" pitchFamily="18" charset="0"/>
              <a:ea typeface="Cambria" panose="02040503050406030204" pitchFamily="18" charset="0"/>
            </a:rPr>
            <a:t>A college management system is an online software designed to help colleges and higher education institutes to manage their day to day activities efficiently. An ideal college management system should enable institutes to manage all of their activities - from admission to report cards online without any hassle.</a:t>
          </a:r>
        </a:p>
        <a:p>
          <a:pPr>
            <a:lnSpc>
              <a:spcPct val="100000"/>
            </a:lnSpc>
          </a:pPr>
          <a:r>
            <a:rPr lang="en-IN" sz="2800" b="1" i="0" dirty="0">
              <a:solidFill>
                <a:schemeClr val="bg1"/>
              </a:solidFill>
              <a:effectLst/>
              <a:highlight>
                <a:srgbClr val="000000"/>
              </a:highlight>
              <a:latin typeface="Cambria" panose="02040503050406030204" pitchFamily="18" charset="0"/>
              <a:ea typeface="Cambria" panose="02040503050406030204" pitchFamily="18" charset="0"/>
            </a:rPr>
            <a:t>It is a cloud based software with which educators, students and parents can collaborate on a single platform and improve their efficiency and performance.</a:t>
          </a:r>
          <a:endParaRPr lang="en-US" sz="2800" b="1" i="0" dirty="0">
            <a:solidFill>
              <a:schemeClr val="bg1"/>
            </a:solidFill>
            <a:highlight>
              <a:srgbClr val="000000"/>
            </a:highlight>
            <a:latin typeface="Cambria" panose="02040503050406030204" pitchFamily="18" charset="0"/>
            <a:ea typeface="Cambria" panose="02040503050406030204" pitchFamily="18" charset="0"/>
          </a:endParaRPr>
        </a:p>
      </dgm:t>
    </dgm:pt>
    <dgm:pt modelId="{4A9F46C1-F83C-4FA5-BD7F-8D822DDD3C18}" type="parTrans" cxnId="{F328432F-522A-4ABE-A57E-97677DF774E5}">
      <dgm:prSet/>
      <dgm:spPr/>
      <dgm:t>
        <a:bodyPr/>
        <a:lstStyle/>
        <a:p>
          <a:endParaRPr lang="en-US"/>
        </a:p>
      </dgm:t>
    </dgm:pt>
    <dgm:pt modelId="{DA731D88-BF4A-45D7-BA9F-9BAE40CFD094}" type="sibTrans" cxnId="{F328432F-522A-4ABE-A57E-97677DF774E5}">
      <dgm:prSet/>
      <dgm:spPr/>
      <dgm:t>
        <a:bodyPr/>
        <a:lstStyle/>
        <a:p>
          <a:endParaRPr lang="en-US"/>
        </a:p>
      </dgm:t>
    </dgm:pt>
    <dgm:pt modelId="{92A30A39-CDB8-4EA6-8374-356583FCCC02}" type="pres">
      <dgm:prSet presAssocID="{476F576A-E6D9-420E-A56A-BF2EB45F4745}" presName="vert0" presStyleCnt="0">
        <dgm:presLayoutVars>
          <dgm:dir/>
          <dgm:animOne val="branch"/>
          <dgm:animLvl val="lvl"/>
        </dgm:presLayoutVars>
      </dgm:prSet>
      <dgm:spPr/>
    </dgm:pt>
    <dgm:pt modelId="{54E11DDD-8CDB-45BA-943E-163507CB6AF0}" type="pres">
      <dgm:prSet presAssocID="{BBDCB026-677B-4E70-A848-3BCB45D3A624}" presName="thickLine" presStyleLbl="alignNode1" presStyleIdx="0" presStyleCnt="2"/>
      <dgm:spPr/>
    </dgm:pt>
    <dgm:pt modelId="{D4930367-0C2F-4A84-B186-C579DED1E00E}" type="pres">
      <dgm:prSet presAssocID="{BBDCB026-677B-4E70-A848-3BCB45D3A624}" presName="horz1" presStyleCnt="0"/>
      <dgm:spPr/>
    </dgm:pt>
    <dgm:pt modelId="{B194F38B-60F4-4FE2-A9BE-944ED4550B66}" type="pres">
      <dgm:prSet presAssocID="{BBDCB026-677B-4E70-A848-3BCB45D3A624}" presName="tx1" presStyleLbl="revTx" presStyleIdx="0" presStyleCnt="2"/>
      <dgm:spPr/>
    </dgm:pt>
    <dgm:pt modelId="{60BAD853-409B-400E-8E19-9D090E3BDCB9}" type="pres">
      <dgm:prSet presAssocID="{BBDCB026-677B-4E70-A848-3BCB45D3A624}" presName="vert1" presStyleCnt="0"/>
      <dgm:spPr/>
    </dgm:pt>
    <dgm:pt modelId="{88EE4A0A-B17A-4F2A-9FFB-547BD4EFE761}" type="pres">
      <dgm:prSet presAssocID="{26573084-1872-4365-802E-544855E2081B}" presName="thickLine" presStyleLbl="alignNode1" presStyleIdx="1" presStyleCnt="2"/>
      <dgm:spPr/>
    </dgm:pt>
    <dgm:pt modelId="{51CCD0FE-80CA-4362-A451-1F844B93A621}" type="pres">
      <dgm:prSet presAssocID="{26573084-1872-4365-802E-544855E2081B}" presName="horz1" presStyleCnt="0"/>
      <dgm:spPr/>
    </dgm:pt>
    <dgm:pt modelId="{E4E8DC57-2EE9-4ECD-9357-932EA4488508}" type="pres">
      <dgm:prSet presAssocID="{26573084-1872-4365-802E-544855E2081B}" presName="tx1" presStyleLbl="revTx" presStyleIdx="1" presStyleCnt="2" custLinFactNeighborX="-2653" custLinFactNeighborY="-45332"/>
      <dgm:spPr/>
    </dgm:pt>
    <dgm:pt modelId="{860C3DFE-0429-4CB9-8A7F-8AF0C8E45DD2}" type="pres">
      <dgm:prSet presAssocID="{26573084-1872-4365-802E-544855E2081B}" presName="vert1" presStyleCnt="0"/>
      <dgm:spPr/>
    </dgm:pt>
  </dgm:ptLst>
  <dgm:cxnLst>
    <dgm:cxn modelId="{F328432F-522A-4ABE-A57E-97677DF774E5}" srcId="{476F576A-E6D9-420E-A56A-BF2EB45F4745}" destId="{26573084-1872-4365-802E-544855E2081B}" srcOrd="1" destOrd="0" parTransId="{4A9F46C1-F83C-4FA5-BD7F-8D822DDD3C18}" sibTransId="{DA731D88-BF4A-45D7-BA9F-9BAE40CFD094}"/>
    <dgm:cxn modelId="{7BA5B03A-6DCA-4342-8310-B7A8FCBD6769}" type="presOf" srcId="{26573084-1872-4365-802E-544855E2081B}" destId="{E4E8DC57-2EE9-4ECD-9357-932EA4488508}" srcOrd="0" destOrd="0" presId="urn:microsoft.com/office/officeart/2008/layout/LinedList"/>
    <dgm:cxn modelId="{0FD94E76-7F93-4A82-8EF0-8C51A5C57B8A}" type="presOf" srcId="{BBDCB026-677B-4E70-A848-3BCB45D3A624}" destId="{B194F38B-60F4-4FE2-A9BE-944ED4550B66}" srcOrd="0" destOrd="0" presId="urn:microsoft.com/office/officeart/2008/layout/LinedList"/>
    <dgm:cxn modelId="{CC04D384-3348-47BF-B19B-71C11A9BFDA0}" type="presOf" srcId="{476F576A-E6D9-420E-A56A-BF2EB45F4745}" destId="{92A30A39-CDB8-4EA6-8374-356583FCCC02}" srcOrd="0" destOrd="0" presId="urn:microsoft.com/office/officeart/2008/layout/LinedList"/>
    <dgm:cxn modelId="{CBAC73D6-67A6-4270-AB11-BA4E1024F8CE}" srcId="{476F576A-E6D9-420E-A56A-BF2EB45F4745}" destId="{BBDCB026-677B-4E70-A848-3BCB45D3A624}" srcOrd="0" destOrd="0" parTransId="{BFA2EC96-998D-425B-BDD0-FACFA6FBBFC8}" sibTransId="{D16C0FCC-B176-4AF4-BFED-BB8CCD9B7DD6}"/>
    <dgm:cxn modelId="{8A210F17-319A-4E24-8701-D0D9B171C3B4}" type="presParOf" srcId="{92A30A39-CDB8-4EA6-8374-356583FCCC02}" destId="{54E11DDD-8CDB-45BA-943E-163507CB6AF0}" srcOrd="0" destOrd="0" presId="urn:microsoft.com/office/officeart/2008/layout/LinedList"/>
    <dgm:cxn modelId="{85C32B68-0CAD-424C-96BE-2745AC716ADC}" type="presParOf" srcId="{92A30A39-CDB8-4EA6-8374-356583FCCC02}" destId="{D4930367-0C2F-4A84-B186-C579DED1E00E}" srcOrd="1" destOrd="0" presId="urn:microsoft.com/office/officeart/2008/layout/LinedList"/>
    <dgm:cxn modelId="{6FA3B659-B2BF-442B-96D5-A82C5A6383D8}" type="presParOf" srcId="{D4930367-0C2F-4A84-B186-C579DED1E00E}" destId="{B194F38B-60F4-4FE2-A9BE-944ED4550B66}" srcOrd="0" destOrd="0" presId="urn:microsoft.com/office/officeart/2008/layout/LinedList"/>
    <dgm:cxn modelId="{7F9E758E-17B1-4D90-9D11-0C15E6F139E5}" type="presParOf" srcId="{D4930367-0C2F-4A84-B186-C579DED1E00E}" destId="{60BAD853-409B-400E-8E19-9D090E3BDCB9}" srcOrd="1" destOrd="0" presId="urn:microsoft.com/office/officeart/2008/layout/LinedList"/>
    <dgm:cxn modelId="{D2D5B30F-867B-4B66-9888-FAB07078C755}" type="presParOf" srcId="{92A30A39-CDB8-4EA6-8374-356583FCCC02}" destId="{88EE4A0A-B17A-4F2A-9FFB-547BD4EFE761}" srcOrd="2" destOrd="0" presId="urn:microsoft.com/office/officeart/2008/layout/LinedList"/>
    <dgm:cxn modelId="{EFA992B7-CA79-40BB-A79E-9E801E6FE0F3}" type="presParOf" srcId="{92A30A39-CDB8-4EA6-8374-356583FCCC02}" destId="{51CCD0FE-80CA-4362-A451-1F844B93A621}" srcOrd="3" destOrd="0" presId="urn:microsoft.com/office/officeart/2008/layout/LinedList"/>
    <dgm:cxn modelId="{37A4750F-5C58-4C7D-88DF-C45F50A34155}" type="presParOf" srcId="{51CCD0FE-80CA-4362-A451-1F844B93A621}" destId="{E4E8DC57-2EE9-4ECD-9357-932EA4488508}" srcOrd="0" destOrd="0" presId="urn:microsoft.com/office/officeart/2008/layout/LinedList"/>
    <dgm:cxn modelId="{D0D33696-E6FB-49FB-963F-FC2D0524D861}" type="presParOf" srcId="{51CCD0FE-80CA-4362-A451-1F844B93A621}" destId="{860C3DFE-0429-4CB9-8A7F-8AF0C8E45DD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E11DDD-8CDB-45BA-943E-163507CB6AF0}">
      <dsp:nvSpPr>
        <dsp:cNvPr id="0" name=""/>
        <dsp:cNvSpPr/>
      </dsp:nvSpPr>
      <dsp:spPr>
        <a:xfrm>
          <a:off x="0" y="0"/>
          <a:ext cx="1188157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194F38B-60F4-4FE2-A9BE-944ED4550B66}">
      <dsp:nvSpPr>
        <dsp:cNvPr id="0" name=""/>
        <dsp:cNvSpPr/>
      </dsp:nvSpPr>
      <dsp:spPr>
        <a:xfrm>
          <a:off x="0" y="0"/>
          <a:ext cx="11881571" cy="29813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7650" tIns="247650" rIns="247650" bIns="247650" numCol="1" spcCol="1270" anchor="t" anchorCtr="0">
          <a:noAutofit/>
        </a:bodyPr>
        <a:lstStyle/>
        <a:p>
          <a:pPr marL="0" lvl="0" indent="0" algn="ctr" defTabSz="2889250">
            <a:lnSpc>
              <a:spcPct val="100000"/>
            </a:lnSpc>
            <a:spcBef>
              <a:spcPct val="0"/>
            </a:spcBef>
            <a:spcAft>
              <a:spcPct val="35000"/>
            </a:spcAft>
            <a:buNone/>
          </a:pPr>
          <a:r>
            <a:rPr lang="en-IN" sz="6500" b="1" u="sng" kern="1200" dirty="0">
              <a:solidFill>
                <a:schemeClr val="bg1"/>
              </a:solidFill>
            </a:rPr>
            <a:t>Brief:</a:t>
          </a:r>
          <a:endParaRPr lang="en-US" sz="6500" kern="1200" dirty="0">
            <a:solidFill>
              <a:schemeClr val="bg1"/>
            </a:solidFill>
          </a:endParaRPr>
        </a:p>
      </dsp:txBody>
      <dsp:txXfrm>
        <a:off x="0" y="0"/>
        <a:ext cx="11881571" cy="2981302"/>
      </dsp:txXfrm>
    </dsp:sp>
    <dsp:sp modelId="{88EE4A0A-B17A-4F2A-9FFB-547BD4EFE761}">
      <dsp:nvSpPr>
        <dsp:cNvPr id="0" name=""/>
        <dsp:cNvSpPr/>
      </dsp:nvSpPr>
      <dsp:spPr>
        <a:xfrm>
          <a:off x="0" y="2981302"/>
          <a:ext cx="1188157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4E8DC57-2EE9-4ECD-9357-932EA4488508}">
      <dsp:nvSpPr>
        <dsp:cNvPr id="0" name=""/>
        <dsp:cNvSpPr/>
      </dsp:nvSpPr>
      <dsp:spPr>
        <a:xfrm>
          <a:off x="0" y="1629818"/>
          <a:ext cx="11881571" cy="29813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100000"/>
            </a:lnSpc>
            <a:spcBef>
              <a:spcPct val="0"/>
            </a:spcBef>
            <a:spcAft>
              <a:spcPct val="35000"/>
            </a:spcAft>
            <a:buNone/>
          </a:pPr>
          <a:r>
            <a:rPr lang="en-IN" sz="2800" b="1" i="0" kern="1200" dirty="0">
              <a:solidFill>
                <a:schemeClr val="bg1"/>
              </a:solidFill>
              <a:highlight>
                <a:srgbClr val="000000"/>
              </a:highlight>
              <a:latin typeface="Cambria" panose="02040503050406030204" pitchFamily="18" charset="0"/>
              <a:ea typeface="Cambria" panose="02040503050406030204" pitchFamily="18" charset="0"/>
            </a:rPr>
            <a:t>A college management system is an online software designed to help colleges and higher education institutes to manage their day to day activities efficiently. An ideal college management system should enable institutes to manage all of their activities - from admission to report cards online without any hassle.</a:t>
          </a:r>
        </a:p>
        <a:p>
          <a:pPr marL="0" lvl="0" indent="0" algn="l" defTabSz="1244600">
            <a:lnSpc>
              <a:spcPct val="100000"/>
            </a:lnSpc>
            <a:spcBef>
              <a:spcPct val="0"/>
            </a:spcBef>
            <a:spcAft>
              <a:spcPct val="35000"/>
            </a:spcAft>
            <a:buNone/>
          </a:pPr>
          <a:r>
            <a:rPr lang="en-IN" sz="2800" b="1" i="0" kern="1200" dirty="0">
              <a:solidFill>
                <a:schemeClr val="bg1"/>
              </a:solidFill>
              <a:effectLst/>
              <a:highlight>
                <a:srgbClr val="000000"/>
              </a:highlight>
              <a:latin typeface="Cambria" panose="02040503050406030204" pitchFamily="18" charset="0"/>
              <a:ea typeface="Cambria" panose="02040503050406030204" pitchFamily="18" charset="0"/>
            </a:rPr>
            <a:t>It is a cloud based software with which educators, students and parents can collaborate on a single platform and improve their efficiency and performance.</a:t>
          </a:r>
          <a:endParaRPr lang="en-US" sz="2800" b="1" i="0" kern="1200" dirty="0">
            <a:solidFill>
              <a:schemeClr val="bg1"/>
            </a:solidFill>
            <a:highlight>
              <a:srgbClr val="000000"/>
            </a:highlight>
            <a:latin typeface="Cambria" panose="02040503050406030204" pitchFamily="18" charset="0"/>
            <a:ea typeface="Cambria" panose="02040503050406030204" pitchFamily="18" charset="0"/>
          </a:endParaRPr>
        </a:p>
      </dsp:txBody>
      <dsp:txXfrm>
        <a:off x="0" y="1629818"/>
        <a:ext cx="11881571" cy="2981302"/>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png>
</file>

<file path=ppt/media/image12.jpeg>
</file>

<file path=ppt/media/image13.png>
</file>

<file path=ppt/media/image14.png>
</file>

<file path=ppt/media/image15.jpeg>
</file>

<file path=ppt/media/image16.jpg>
</file>

<file path=ppt/media/image17.png>
</file>

<file path=ppt/media/image18.png>
</file>

<file path=ppt/media/image19.jpg>
</file>

<file path=ppt/media/image2.png>
</file>

<file path=ppt/media/image3.png>
</file>

<file path=ppt/media/image4.png>
</file>

<file path=ppt/media/image5.jpg>
</file>

<file path=ppt/media/image6.jpg>
</file>

<file path=ppt/media/image7.jp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5/21/2023</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9301883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5/21/2023</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3752499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5/21/2023</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4476447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5/21/2023</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7055735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5/21/2023</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2104135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5/21/2023</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2061887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5/21/2023</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258874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5/21/2023</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7801884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5/21/2023</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4755585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5/21/2023</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075620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5/21/2023</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2154435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5/21/2023</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6914710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5/21/2023</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3871879316"/>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0" r:id="rId6"/>
    <p:sldLayoutId id="2147483675" r:id="rId7"/>
    <p:sldLayoutId id="2147483676" r:id="rId8"/>
    <p:sldLayoutId id="2147483677" r:id="rId9"/>
    <p:sldLayoutId id="2147483678" r:id="rId10"/>
    <p:sldLayoutId id="2147483679" r:id="rId11"/>
    <p:sldLayoutId id="2147483681" r:id="rId12"/>
  </p:sldLayoutIdLst>
  <p:txStyles>
    <p:titleStyle>
      <a:lvl1pPr algn="l" defTabSz="914400" rtl="0" eaLnBrk="1" latinLnBrk="0" hangingPunct="1">
        <a:lnSpc>
          <a:spcPct val="90000"/>
        </a:lnSpc>
        <a:spcBef>
          <a:spcPct val="0"/>
        </a:spcBef>
        <a:buNone/>
        <a:defRPr sz="4000"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5.jp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 descr="Colored pencils inside a pencil holder which is on top of a wood table">
            <a:extLst>
              <a:ext uri="{FF2B5EF4-FFF2-40B4-BE49-F238E27FC236}">
                <a16:creationId xmlns:a16="http://schemas.microsoft.com/office/drawing/2014/main" id="{EC1A16B7-97A5-0F21-B24B-BA582CA280B9}"/>
              </a:ext>
            </a:extLst>
          </p:cNvPr>
          <p:cNvPicPr>
            <a:picLocks noChangeAspect="1"/>
          </p:cNvPicPr>
          <p:nvPr/>
        </p:nvPicPr>
        <p:blipFill rotWithShape="1">
          <a:blip r:embed="rId2"/>
          <a:srcRect t="15709" r="-1" b="-1"/>
          <a:stretch/>
        </p:blipFill>
        <p:spPr>
          <a:xfrm>
            <a:off x="-11453" y="-26694"/>
            <a:ext cx="12213849" cy="6884693"/>
          </a:xfrm>
          <a:prstGeom prst="rect">
            <a:avLst/>
          </a:prstGeom>
        </p:spPr>
      </p:pic>
      <p:sp>
        <p:nvSpPr>
          <p:cNvPr id="6" name="TextBox 5">
            <a:extLst>
              <a:ext uri="{FF2B5EF4-FFF2-40B4-BE49-F238E27FC236}">
                <a16:creationId xmlns:a16="http://schemas.microsoft.com/office/drawing/2014/main" id="{741CC15F-5AD1-A83B-5126-FC28B64A2B41}"/>
              </a:ext>
            </a:extLst>
          </p:cNvPr>
          <p:cNvSpPr txBox="1"/>
          <p:nvPr/>
        </p:nvSpPr>
        <p:spPr>
          <a:xfrm>
            <a:off x="3787146" y="1126864"/>
            <a:ext cx="8686798" cy="707886"/>
          </a:xfrm>
          <a:prstGeom prst="rect">
            <a:avLst/>
          </a:prstGeom>
          <a:noFill/>
        </p:spPr>
        <p:txBody>
          <a:bodyPr wrap="square" rtlCol="0">
            <a:spAutoFit/>
          </a:bodyPr>
          <a:lstStyle/>
          <a:p>
            <a:r>
              <a:rPr lang="en-US" sz="4000" dirty="0">
                <a:solidFill>
                  <a:schemeClr val="bg1"/>
                </a:solidFill>
                <a:latin typeface="Ink Free" panose="03080402000500000000" pitchFamily="66" charset="0"/>
                <a:cs typeface="Arabic Typesetting" panose="020B0604020202020204" pitchFamily="66" charset="-78"/>
              </a:rPr>
              <a:t>COLLEGE MANAGEMENT SYSTEM</a:t>
            </a:r>
            <a:endParaRPr lang="en-IN" sz="4000" dirty="0">
              <a:solidFill>
                <a:schemeClr val="bg1"/>
              </a:solidFill>
              <a:latin typeface="Ink Free" panose="03080402000500000000" pitchFamily="66" charset="0"/>
              <a:cs typeface="Arabic Typesetting" panose="020B0604020202020204" pitchFamily="66" charset="-78"/>
            </a:endParaRPr>
          </a:p>
        </p:txBody>
      </p:sp>
      <p:pic>
        <p:nvPicPr>
          <p:cNvPr id="39" name="Picture 38" descr="A cartoon of a person holding a stick&#10;&#10;Description automatically generated with medium confidence">
            <a:extLst>
              <a:ext uri="{FF2B5EF4-FFF2-40B4-BE49-F238E27FC236}">
                <a16:creationId xmlns:a16="http://schemas.microsoft.com/office/drawing/2014/main" id="{F756205C-8E81-1C5F-5BC9-708507C464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0789" y="183273"/>
            <a:ext cx="5712714" cy="6858000"/>
          </a:xfrm>
          <a:prstGeom prst="rect">
            <a:avLst/>
          </a:prstGeom>
        </p:spPr>
      </p:pic>
      <p:pic>
        <p:nvPicPr>
          <p:cNvPr id="150" name="Picture 149" descr="A cartoon child carrying a stack of books&#10;&#10;Description automatically generated with medium confidence">
            <a:extLst>
              <a:ext uri="{FF2B5EF4-FFF2-40B4-BE49-F238E27FC236}">
                <a16:creationId xmlns:a16="http://schemas.microsoft.com/office/drawing/2014/main" id="{05A7197C-5642-05C9-F6C1-71BAE357365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51335" y="1540686"/>
            <a:ext cx="3954210" cy="5272280"/>
          </a:xfrm>
          <a:prstGeom prst="rect">
            <a:avLst/>
          </a:prstGeom>
        </p:spPr>
      </p:pic>
      <p:pic>
        <p:nvPicPr>
          <p:cNvPr id="152" name="Picture 151" descr="A picture containing logo, graphics, circle, font&#10;&#10;Description automatically generated">
            <a:extLst>
              <a:ext uri="{FF2B5EF4-FFF2-40B4-BE49-F238E27FC236}">
                <a16:creationId xmlns:a16="http://schemas.microsoft.com/office/drawing/2014/main" id="{31BB8D35-7433-84A7-38CB-341177B86BD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5967" y="231473"/>
            <a:ext cx="800034" cy="800034"/>
          </a:xfrm>
          <a:prstGeom prst="rect">
            <a:avLst/>
          </a:prstGeom>
        </p:spPr>
      </p:pic>
      <p:sp>
        <p:nvSpPr>
          <p:cNvPr id="154" name="TextBox 153">
            <a:extLst>
              <a:ext uri="{FF2B5EF4-FFF2-40B4-BE49-F238E27FC236}">
                <a16:creationId xmlns:a16="http://schemas.microsoft.com/office/drawing/2014/main" id="{D109FADB-3469-1F91-A14E-63403349054D}"/>
              </a:ext>
            </a:extLst>
          </p:cNvPr>
          <p:cNvSpPr txBox="1"/>
          <p:nvPr/>
        </p:nvSpPr>
        <p:spPr>
          <a:xfrm>
            <a:off x="2989093" y="3612273"/>
            <a:ext cx="4678771" cy="2308324"/>
          </a:xfrm>
          <a:prstGeom prst="rect">
            <a:avLst/>
          </a:prstGeom>
          <a:noFill/>
        </p:spPr>
        <p:txBody>
          <a:bodyPr wrap="square" rtlCol="0">
            <a:spAutoFit/>
          </a:bodyPr>
          <a:lstStyle/>
          <a:p>
            <a:r>
              <a:rPr lang="en-US" sz="3600" spc="600" dirty="0">
                <a:solidFill>
                  <a:schemeClr val="bg1"/>
                </a:solidFill>
                <a:latin typeface="Aldhabi" panose="01000000000000000000" pitchFamily="2" charset="-78"/>
                <a:cs typeface="Aldhabi" panose="01000000000000000000" pitchFamily="2" charset="-78"/>
              </a:rPr>
              <a:t>Prepared by,</a:t>
            </a:r>
          </a:p>
          <a:p>
            <a:r>
              <a:rPr lang="en-US" sz="3600" spc="600" dirty="0">
                <a:solidFill>
                  <a:schemeClr val="bg1"/>
                </a:solidFill>
                <a:latin typeface="Aldhabi" panose="01000000000000000000" pitchFamily="2" charset="-78"/>
                <a:cs typeface="Aldhabi" panose="01000000000000000000" pitchFamily="2" charset="-78"/>
              </a:rPr>
              <a:t>Rajesh-2200520041</a:t>
            </a:r>
          </a:p>
          <a:p>
            <a:r>
              <a:rPr lang="en-US" sz="3600" spc="600" dirty="0">
                <a:solidFill>
                  <a:schemeClr val="bg1"/>
                </a:solidFill>
                <a:latin typeface="Aldhabi" panose="01000000000000000000" pitchFamily="2" charset="-78"/>
                <a:cs typeface="Aldhabi" panose="01000000000000000000" pitchFamily="2" charset="-78"/>
              </a:rPr>
              <a:t>Vamsi-2200520042</a:t>
            </a:r>
          </a:p>
          <a:p>
            <a:r>
              <a:rPr lang="en-US" sz="3600" spc="600" dirty="0">
                <a:solidFill>
                  <a:schemeClr val="bg1"/>
                </a:solidFill>
                <a:latin typeface="Aldhabi" panose="01000000000000000000" pitchFamily="2" charset="-78"/>
                <a:cs typeface="Aldhabi" panose="01000000000000000000" pitchFamily="2" charset="-78"/>
              </a:rPr>
              <a:t>Rohith-2200520093</a:t>
            </a:r>
            <a:endParaRPr lang="en-IN" sz="3600" spc="600" dirty="0">
              <a:solidFill>
                <a:schemeClr val="bg1"/>
              </a:solidFill>
              <a:latin typeface="Aldhabi" panose="01000000000000000000" pitchFamily="2" charset="-78"/>
              <a:cs typeface="Aldhabi" panose="01000000000000000000" pitchFamily="2" charset="-78"/>
            </a:endParaRPr>
          </a:p>
        </p:txBody>
      </p:sp>
      <p:sp>
        <p:nvSpPr>
          <p:cNvPr id="155" name="TextBox 154">
            <a:extLst>
              <a:ext uri="{FF2B5EF4-FFF2-40B4-BE49-F238E27FC236}">
                <a16:creationId xmlns:a16="http://schemas.microsoft.com/office/drawing/2014/main" id="{31583294-FF08-FE22-634A-B4EDE94FA763}"/>
              </a:ext>
            </a:extLst>
          </p:cNvPr>
          <p:cNvSpPr txBox="1"/>
          <p:nvPr/>
        </p:nvSpPr>
        <p:spPr>
          <a:xfrm>
            <a:off x="10017942" y="227444"/>
            <a:ext cx="5135883" cy="861774"/>
          </a:xfrm>
          <a:prstGeom prst="rect">
            <a:avLst/>
          </a:prstGeom>
          <a:noFill/>
        </p:spPr>
        <p:txBody>
          <a:bodyPr wrap="square" rtlCol="0">
            <a:spAutoFit/>
          </a:bodyPr>
          <a:lstStyle/>
          <a:p>
            <a:r>
              <a:rPr lang="en-US" sz="1600" dirty="0">
                <a:solidFill>
                  <a:schemeClr val="bg1"/>
                </a:solidFill>
                <a:cs typeface="Aldhabi" panose="01000000000000000000" pitchFamily="2" charset="-78"/>
              </a:rPr>
              <a:t>Submitted to,</a:t>
            </a:r>
          </a:p>
          <a:p>
            <a:r>
              <a:rPr lang="en-US" sz="1600" dirty="0" err="1">
                <a:solidFill>
                  <a:schemeClr val="bg1"/>
                </a:solidFill>
                <a:cs typeface="Aldhabi" panose="01000000000000000000" pitchFamily="2" charset="-78"/>
              </a:rPr>
              <a:t>Venkataramana</a:t>
            </a:r>
            <a:r>
              <a:rPr lang="en-US" sz="1600" dirty="0">
                <a:solidFill>
                  <a:schemeClr val="bg1"/>
                </a:solidFill>
                <a:cs typeface="Aldhabi" panose="01000000000000000000" pitchFamily="2" charset="-78"/>
              </a:rPr>
              <a:t> Sir</a:t>
            </a:r>
          </a:p>
          <a:p>
            <a:endParaRPr lang="en-IN" dirty="0"/>
          </a:p>
        </p:txBody>
      </p:sp>
    </p:spTree>
    <p:extLst>
      <p:ext uri="{BB962C8B-B14F-4D97-AF65-F5344CB8AC3E}">
        <p14:creationId xmlns:p14="http://schemas.microsoft.com/office/powerpoint/2010/main" val="37849808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descr="Graphical user interface, application&#10;&#10;Description automatically generated">
            <a:extLst>
              <a:ext uri="{FF2B5EF4-FFF2-40B4-BE49-F238E27FC236}">
                <a16:creationId xmlns:a16="http://schemas.microsoft.com/office/drawing/2014/main" id="{1D58CBEE-9940-98C7-78B5-B7E621541018}"/>
              </a:ext>
            </a:extLst>
          </p:cNvPr>
          <p:cNvPicPr>
            <a:picLocks noChangeAspect="1"/>
          </p:cNvPicPr>
          <p:nvPr/>
        </p:nvPicPr>
        <p:blipFill rotWithShape="1">
          <a:blip r:embed="rId2">
            <a:extLst>
              <a:ext uri="{28A0092B-C50C-407E-A947-70E740481C1C}">
                <a14:useLocalDpi xmlns:a14="http://schemas.microsoft.com/office/drawing/2010/main" val="0"/>
              </a:ext>
            </a:extLst>
          </a:blip>
          <a:srcRect l="3571" r="2" b="2"/>
          <a:stretch/>
        </p:blipFill>
        <p:spPr>
          <a:xfrm>
            <a:off x="4573405" y="615130"/>
            <a:ext cx="5372099" cy="5571066"/>
          </a:xfrm>
          <a:prstGeom prst="rect">
            <a:avLst/>
          </a:prstGeom>
        </p:spPr>
      </p:pic>
      <p:pic>
        <p:nvPicPr>
          <p:cNvPr id="8" name="Picture 7" descr="A cartoon character pointing to a corner&#10;&#10;Description automatically generated with medium confidence">
            <a:extLst>
              <a:ext uri="{FF2B5EF4-FFF2-40B4-BE49-F238E27FC236}">
                <a16:creationId xmlns:a16="http://schemas.microsoft.com/office/drawing/2014/main" id="{01476D4E-398D-4522-89CF-F20FE74859C1}"/>
              </a:ext>
            </a:extLst>
          </p:cNvPr>
          <p:cNvPicPr>
            <a:picLocks noChangeAspect="1"/>
          </p:cNvPicPr>
          <p:nvPr/>
        </p:nvPicPr>
        <p:blipFill rotWithShape="1">
          <a:blip r:embed="rId3">
            <a:extLst>
              <a:ext uri="{28A0092B-C50C-407E-A947-70E740481C1C}">
                <a14:useLocalDpi xmlns:a14="http://schemas.microsoft.com/office/drawing/2010/main" val="0"/>
              </a:ext>
            </a:extLst>
          </a:blip>
          <a:srcRect r="-2" b="17554"/>
          <a:stretch/>
        </p:blipFill>
        <p:spPr>
          <a:xfrm>
            <a:off x="642406" y="518670"/>
            <a:ext cx="5372101" cy="5571066"/>
          </a:xfrm>
          <a:prstGeom prst="rect">
            <a:avLst/>
          </a:prstGeom>
        </p:spPr>
      </p:pic>
      <p:sp>
        <p:nvSpPr>
          <p:cNvPr id="11" name="TextBox 10">
            <a:extLst>
              <a:ext uri="{FF2B5EF4-FFF2-40B4-BE49-F238E27FC236}">
                <a16:creationId xmlns:a16="http://schemas.microsoft.com/office/drawing/2014/main" id="{4A2DC4AD-ED82-2506-5593-C8D5ED04EB1E}"/>
              </a:ext>
            </a:extLst>
          </p:cNvPr>
          <p:cNvSpPr txBox="1"/>
          <p:nvPr/>
        </p:nvSpPr>
        <p:spPr>
          <a:xfrm>
            <a:off x="0" y="0"/>
            <a:ext cx="2868085" cy="7363554"/>
          </a:xfrm>
          <a:prstGeom prst="rect">
            <a:avLst/>
          </a:prstGeom>
          <a:noFill/>
        </p:spPr>
        <p:txBody>
          <a:bodyPr wrap="square" rtlCol="0">
            <a:spAutoFit/>
          </a:bodyPr>
          <a:lstStyle/>
          <a:p>
            <a:r>
              <a:rPr lang="en-US" sz="1200" b="1" dirty="0">
                <a:solidFill>
                  <a:srgbClr val="0070C0"/>
                </a:solidFill>
              </a:rPr>
              <a:t>College Management System</a:t>
            </a:r>
          </a:p>
          <a:p>
            <a:r>
              <a:rPr lang="en-US" sz="1200" b="1" dirty="0">
                <a:solidFill>
                  <a:srgbClr val="0070C0"/>
                </a:solidFill>
              </a:rPr>
              <a:t>1. Add Student</a:t>
            </a:r>
          </a:p>
          <a:p>
            <a:r>
              <a:rPr lang="en-US" sz="1200" b="1" dirty="0">
                <a:solidFill>
                  <a:srgbClr val="0070C0"/>
                </a:solidFill>
              </a:rPr>
              <a:t>2. Display Students</a:t>
            </a:r>
          </a:p>
          <a:p>
            <a:r>
              <a:rPr lang="en-US" sz="1200" b="1" dirty="0">
                <a:solidFill>
                  <a:srgbClr val="0070C0"/>
                </a:solidFill>
              </a:rPr>
              <a:t>3. Search Student</a:t>
            </a:r>
          </a:p>
          <a:p>
            <a:r>
              <a:rPr lang="en-US" sz="1200" b="1" dirty="0">
                <a:solidFill>
                  <a:srgbClr val="0070C0"/>
                </a:solidFill>
              </a:rPr>
              <a:t>4. Quit</a:t>
            </a:r>
          </a:p>
          <a:p>
            <a:r>
              <a:rPr lang="en-US" sz="1200" b="1" dirty="0">
                <a:solidFill>
                  <a:srgbClr val="0070C0"/>
                </a:solidFill>
              </a:rPr>
              <a:t>Enter your choice: 1</a:t>
            </a:r>
          </a:p>
          <a:p>
            <a:r>
              <a:rPr lang="en-US" sz="1200" b="1" dirty="0">
                <a:solidFill>
                  <a:srgbClr val="0070C0"/>
                </a:solidFill>
              </a:rPr>
              <a:t>Enter Roll Number: 101</a:t>
            </a:r>
          </a:p>
          <a:p>
            <a:r>
              <a:rPr lang="en-US" sz="1200" b="1" dirty="0">
                <a:solidFill>
                  <a:srgbClr val="0070C0"/>
                </a:solidFill>
              </a:rPr>
              <a:t>Enter Name: John Doe</a:t>
            </a:r>
          </a:p>
          <a:p>
            <a:r>
              <a:rPr lang="en-US" sz="1200" b="1" dirty="0">
                <a:solidFill>
                  <a:srgbClr val="0070C0"/>
                </a:solidFill>
              </a:rPr>
              <a:t>Enter Age: 20</a:t>
            </a:r>
          </a:p>
          <a:p>
            <a:r>
              <a:rPr lang="en-US" sz="1200" b="1" dirty="0">
                <a:solidFill>
                  <a:srgbClr val="0070C0"/>
                </a:solidFill>
              </a:rPr>
              <a:t>Student added successfully!</a:t>
            </a:r>
          </a:p>
          <a:p>
            <a:endParaRPr lang="en-US" sz="1200" b="1" dirty="0">
              <a:solidFill>
                <a:srgbClr val="0070C0"/>
              </a:solidFill>
            </a:endParaRPr>
          </a:p>
          <a:p>
            <a:r>
              <a:rPr lang="en-US" sz="1200" b="1" dirty="0">
                <a:solidFill>
                  <a:srgbClr val="0070C0"/>
                </a:solidFill>
              </a:rPr>
              <a:t>College Management System</a:t>
            </a:r>
          </a:p>
          <a:p>
            <a:r>
              <a:rPr lang="en-US" sz="1200" b="1" dirty="0">
                <a:solidFill>
                  <a:srgbClr val="0070C0"/>
                </a:solidFill>
              </a:rPr>
              <a:t>1. Add Student</a:t>
            </a:r>
          </a:p>
          <a:p>
            <a:r>
              <a:rPr lang="en-US" sz="1200" b="1" dirty="0">
                <a:solidFill>
                  <a:srgbClr val="0070C0"/>
                </a:solidFill>
              </a:rPr>
              <a:t>2. Display Students</a:t>
            </a:r>
          </a:p>
          <a:p>
            <a:r>
              <a:rPr lang="en-US" sz="1200" b="1" dirty="0">
                <a:solidFill>
                  <a:srgbClr val="0070C0"/>
                </a:solidFill>
              </a:rPr>
              <a:t>3. Search Student</a:t>
            </a:r>
          </a:p>
          <a:p>
            <a:r>
              <a:rPr lang="en-US" sz="1200" b="1" dirty="0">
                <a:solidFill>
                  <a:srgbClr val="0070C0"/>
                </a:solidFill>
              </a:rPr>
              <a:t>4. Quit</a:t>
            </a:r>
          </a:p>
          <a:p>
            <a:r>
              <a:rPr lang="en-US" sz="1200" b="1" dirty="0">
                <a:solidFill>
                  <a:srgbClr val="0070C0"/>
                </a:solidFill>
              </a:rPr>
              <a:t>Enter your choice: 1</a:t>
            </a:r>
          </a:p>
          <a:p>
            <a:r>
              <a:rPr lang="en-US" sz="1200" b="1" dirty="0">
                <a:solidFill>
                  <a:srgbClr val="0070C0"/>
                </a:solidFill>
              </a:rPr>
              <a:t>Enter Roll Number: 102</a:t>
            </a:r>
          </a:p>
          <a:p>
            <a:r>
              <a:rPr lang="en-US" sz="1200" b="1" dirty="0">
                <a:solidFill>
                  <a:srgbClr val="0070C0"/>
                </a:solidFill>
              </a:rPr>
              <a:t>Enter Name: Jane Smith</a:t>
            </a:r>
          </a:p>
          <a:p>
            <a:r>
              <a:rPr lang="en-US" sz="1200" b="1" dirty="0">
                <a:solidFill>
                  <a:srgbClr val="0070C0"/>
                </a:solidFill>
              </a:rPr>
              <a:t>Enter Age: 21</a:t>
            </a:r>
          </a:p>
          <a:p>
            <a:r>
              <a:rPr lang="en-US" sz="1200" b="1" dirty="0">
                <a:solidFill>
                  <a:srgbClr val="0070C0"/>
                </a:solidFill>
              </a:rPr>
              <a:t>Student added successfully!</a:t>
            </a:r>
          </a:p>
          <a:p>
            <a:endParaRPr lang="en-US" sz="1200" b="1" dirty="0">
              <a:solidFill>
                <a:srgbClr val="0070C0"/>
              </a:solidFill>
            </a:endParaRPr>
          </a:p>
          <a:p>
            <a:r>
              <a:rPr lang="en-US" sz="1200" b="1" dirty="0">
                <a:solidFill>
                  <a:srgbClr val="0070C0"/>
                </a:solidFill>
              </a:rPr>
              <a:t>College Management System</a:t>
            </a:r>
          </a:p>
          <a:p>
            <a:r>
              <a:rPr lang="en-US" sz="1200" b="1" dirty="0">
                <a:solidFill>
                  <a:srgbClr val="0070C0"/>
                </a:solidFill>
              </a:rPr>
              <a:t>1. Add Student</a:t>
            </a:r>
          </a:p>
          <a:p>
            <a:r>
              <a:rPr lang="en-US" sz="1200" b="1" dirty="0">
                <a:solidFill>
                  <a:srgbClr val="0070C0"/>
                </a:solidFill>
              </a:rPr>
              <a:t>2. Display Students</a:t>
            </a:r>
          </a:p>
          <a:p>
            <a:r>
              <a:rPr lang="en-US" sz="1200" b="1" dirty="0">
                <a:solidFill>
                  <a:srgbClr val="0070C0"/>
                </a:solidFill>
              </a:rPr>
              <a:t>3. Search Student</a:t>
            </a:r>
          </a:p>
          <a:p>
            <a:r>
              <a:rPr lang="en-US" sz="1200" b="1" dirty="0">
                <a:solidFill>
                  <a:srgbClr val="0070C0"/>
                </a:solidFill>
              </a:rPr>
              <a:t>4. Quit</a:t>
            </a:r>
          </a:p>
          <a:p>
            <a:r>
              <a:rPr lang="en-US" sz="1200" b="1" dirty="0">
                <a:solidFill>
                  <a:srgbClr val="0070C0"/>
                </a:solidFill>
              </a:rPr>
              <a:t>Enter your choice: 2</a:t>
            </a:r>
          </a:p>
          <a:p>
            <a:r>
              <a:rPr lang="en-US" sz="1200" b="1" dirty="0">
                <a:solidFill>
                  <a:srgbClr val="0070C0"/>
                </a:solidFill>
              </a:rPr>
              <a:t>Student List:</a:t>
            </a:r>
          </a:p>
          <a:p>
            <a:r>
              <a:rPr lang="en-US" sz="1200" b="1" dirty="0">
                <a:solidFill>
                  <a:srgbClr val="0070C0"/>
                </a:solidFill>
              </a:rPr>
              <a:t>Roll Number: 101</a:t>
            </a:r>
          </a:p>
          <a:p>
            <a:r>
              <a:rPr lang="en-US" sz="1200" b="1" dirty="0">
                <a:solidFill>
                  <a:srgbClr val="0070C0"/>
                </a:solidFill>
              </a:rPr>
              <a:t>Name: John Doe</a:t>
            </a:r>
          </a:p>
          <a:p>
            <a:r>
              <a:rPr lang="en-US" sz="1200" b="1" dirty="0">
                <a:solidFill>
                  <a:srgbClr val="0070C0"/>
                </a:solidFill>
              </a:rPr>
              <a:t>Age: 20</a:t>
            </a:r>
          </a:p>
          <a:p>
            <a:r>
              <a:rPr lang="en-US" sz="1200" b="1" dirty="0">
                <a:solidFill>
                  <a:srgbClr val="0070C0"/>
                </a:solidFill>
              </a:rPr>
              <a:t>------------------------</a:t>
            </a:r>
          </a:p>
          <a:p>
            <a:r>
              <a:rPr lang="en-US" sz="1200" b="1" dirty="0">
                <a:solidFill>
                  <a:srgbClr val="0070C0"/>
                </a:solidFill>
              </a:rPr>
              <a:t>Roll Number: 102</a:t>
            </a:r>
          </a:p>
          <a:p>
            <a:r>
              <a:rPr lang="en-US" sz="1200" b="1" dirty="0">
                <a:solidFill>
                  <a:srgbClr val="0070C0"/>
                </a:solidFill>
              </a:rPr>
              <a:t>Name: Jane Smith</a:t>
            </a:r>
          </a:p>
          <a:p>
            <a:r>
              <a:rPr lang="en-US" sz="1200" b="1" dirty="0">
                <a:solidFill>
                  <a:srgbClr val="0070C0"/>
                </a:solidFill>
              </a:rPr>
              <a:t>Age: 21</a:t>
            </a:r>
          </a:p>
          <a:p>
            <a:r>
              <a:rPr lang="en-US" sz="1200" b="1" dirty="0">
                <a:solidFill>
                  <a:srgbClr val="0070C0"/>
                </a:solidFill>
              </a:rPr>
              <a:t>------------------------</a:t>
            </a:r>
          </a:p>
          <a:p>
            <a:endParaRPr lang="en-US" sz="1050" b="1" dirty="0"/>
          </a:p>
          <a:p>
            <a:endParaRPr lang="en-IN" b="1" dirty="0"/>
          </a:p>
        </p:txBody>
      </p:sp>
      <p:sp>
        <p:nvSpPr>
          <p:cNvPr id="12" name="TextBox 11">
            <a:extLst>
              <a:ext uri="{FF2B5EF4-FFF2-40B4-BE49-F238E27FC236}">
                <a16:creationId xmlns:a16="http://schemas.microsoft.com/office/drawing/2014/main" id="{80DEB08C-11CC-07D9-3A17-FC33720744C8}"/>
              </a:ext>
            </a:extLst>
          </p:cNvPr>
          <p:cNvSpPr txBox="1"/>
          <p:nvPr/>
        </p:nvSpPr>
        <p:spPr>
          <a:xfrm>
            <a:off x="9775371" y="333560"/>
            <a:ext cx="2416629" cy="5909310"/>
          </a:xfrm>
          <a:prstGeom prst="rect">
            <a:avLst/>
          </a:prstGeom>
          <a:noFill/>
        </p:spPr>
        <p:txBody>
          <a:bodyPr wrap="square" rtlCol="0">
            <a:spAutoFit/>
          </a:bodyPr>
          <a:lstStyle/>
          <a:p>
            <a:pPr algn="r"/>
            <a:r>
              <a:rPr lang="en-US" sz="1200" b="1" dirty="0">
                <a:solidFill>
                  <a:srgbClr val="0070C0"/>
                </a:solidFill>
              </a:rPr>
              <a:t>College Management System</a:t>
            </a:r>
          </a:p>
          <a:p>
            <a:pPr algn="r"/>
            <a:r>
              <a:rPr lang="en-US" sz="1200" b="1" dirty="0">
                <a:solidFill>
                  <a:srgbClr val="0070C0"/>
                </a:solidFill>
              </a:rPr>
              <a:t>1. Add Student</a:t>
            </a:r>
          </a:p>
          <a:p>
            <a:pPr algn="r"/>
            <a:r>
              <a:rPr lang="en-US" sz="1200" b="1" dirty="0">
                <a:solidFill>
                  <a:srgbClr val="0070C0"/>
                </a:solidFill>
              </a:rPr>
              <a:t>2. Display Students</a:t>
            </a:r>
          </a:p>
          <a:p>
            <a:pPr algn="r"/>
            <a:r>
              <a:rPr lang="en-US" sz="1200" b="1" dirty="0">
                <a:solidFill>
                  <a:srgbClr val="0070C0"/>
                </a:solidFill>
              </a:rPr>
              <a:t>3. Search Student</a:t>
            </a:r>
          </a:p>
          <a:p>
            <a:pPr algn="r"/>
            <a:r>
              <a:rPr lang="en-US" sz="1200" b="1" dirty="0">
                <a:solidFill>
                  <a:srgbClr val="0070C0"/>
                </a:solidFill>
              </a:rPr>
              <a:t>4. Quit</a:t>
            </a:r>
          </a:p>
          <a:p>
            <a:pPr algn="r"/>
            <a:r>
              <a:rPr lang="en-US" sz="1200" b="1" dirty="0">
                <a:solidFill>
                  <a:srgbClr val="0070C0"/>
                </a:solidFill>
              </a:rPr>
              <a:t>Enter your choice: 3</a:t>
            </a:r>
          </a:p>
          <a:p>
            <a:pPr algn="r"/>
            <a:r>
              <a:rPr lang="en-US" sz="1200" b="1" dirty="0">
                <a:solidFill>
                  <a:srgbClr val="0070C0"/>
                </a:solidFill>
              </a:rPr>
              <a:t>Enter Roll Number: 102</a:t>
            </a:r>
          </a:p>
          <a:p>
            <a:pPr algn="r"/>
            <a:r>
              <a:rPr lang="en-US" sz="1200" b="1" dirty="0">
                <a:solidFill>
                  <a:srgbClr val="0070C0"/>
                </a:solidFill>
              </a:rPr>
              <a:t>Roll Number: 102</a:t>
            </a:r>
          </a:p>
          <a:p>
            <a:pPr algn="r"/>
            <a:r>
              <a:rPr lang="en-US" sz="1200" b="1" dirty="0">
                <a:solidFill>
                  <a:srgbClr val="0070C0"/>
                </a:solidFill>
              </a:rPr>
              <a:t>Name: Jane Smith</a:t>
            </a:r>
          </a:p>
          <a:p>
            <a:pPr algn="r"/>
            <a:r>
              <a:rPr lang="en-US" sz="1200" b="1" dirty="0">
                <a:solidFill>
                  <a:srgbClr val="0070C0"/>
                </a:solidFill>
              </a:rPr>
              <a:t>Age: 21</a:t>
            </a:r>
          </a:p>
          <a:p>
            <a:pPr algn="r"/>
            <a:endParaRPr lang="en-US" sz="1200" b="1" dirty="0">
              <a:solidFill>
                <a:srgbClr val="0070C0"/>
              </a:solidFill>
            </a:endParaRPr>
          </a:p>
          <a:p>
            <a:pPr algn="r"/>
            <a:r>
              <a:rPr lang="en-US" sz="1200" b="1" dirty="0">
                <a:solidFill>
                  <a:srgbClr val="0070C0"/>
                </a:solidFill>
              </a:rPr>
              <a:t>College Management System</a:t>
            </a:r>
          </a:p>
          <a:p>
            <a:pPr algn="r"/>
            <a:r>
              <a:rPr lang="en-US" sz="1200" b="1" dirty="0">
                <a:solidFill>
                  <a:srgbClr val="0070C0"/>
                </a:solidFill>
              </a:rPr>
              <a:t>1. Add Student</a:t>
            </a:r>
          </a:p>
          <a:p>
            <a:pPr algn="r"/>
            <a:r>
              <a:rPr lang="en-US" sz="1200" b="1" dirty="0">
                <a:solidFill>
                  <a:srgbClr val="0070C0"/>
                </a:solidFill>
              </a:rPr>
              <a:t>2. Display Students</a:t>
            </a:r>
          </a:p>
          <a:p>
            <a:pPr algn="r"/>
            <a:r>
              <a:rPr lang="en-US" sz="1200" b="1" dirty="0">
                <a:solidFill>
                  <a:srgbClr val="0070C0"/>
                </a:solidFill>
              </a:rPr>
              <a:t>3. Search Student</a:t>
            </a:r>
          </a:p>
          <a:p>
            <a:pPr algn="r"/>
            <a:r>
              <a:rPr lang="en-US" sz="1200" b="1" dirty="0">
                <a:solidFill>
                  <a:srgbClr val="0070C0"/>
                </a:solidFill>
              </a:rPr>
              <a:t>4. Quit</a:t>
            </a:r>
          </a:p>
          <a:p>
            <a:pPr algn="r"/>
            <a:r>
              <a:rPr lang="en-US" sz="1200" b="1" dirty="0">
                <a:solidFill>
                  <a:srgbClr val="0070C0"/>
                </a:solidFill>
              </a:rPr>
              <a:t>Enter your choice: 3</a:t>
            </a:r>
          </a:p>
          <a:p>
            <a:pPr algn="r"/>
            <a:r>
              <a:rPr lang="en-US" sz="1200" b="1" dirty="0">
                <a:solidFill>
                  <a:srgbClr val="0070C0"/>
                </a:solidFill>
              </a:rPr>
              <a:t>Enter Roll Number: 103</a:t>
            </a:r>
          </a:p>
          <a:p>
            <a:pPr algn="r"/>
            <a:r>
              <a:rPr lang="en-US" sz="1200" b="1" dirty="0">
                <a:solidFill>
                  <a:srgbClr val="0070C0"/>
                </a:solidFill>
              </a:rPr>
              <a:t>Student with roll number 103 not found.</a:t>
            </a:r>
          </a:p>
          <a:p>
            <a:pPr algn="r"/>
            <a:endParaRPr lang="en-US" sz="1200" b="1" dirty="0">
              <a:solidFill>
                <a:srgbClr val="0070C0"/>
              </a:solidFill>
            </a:endParaRPr>
          </a:p>
          <a:p>
            <a:pPr algn="r"/>
            <a:r>
              <a:rPr lang="en-US" sz="1200" b="1" dirty="0">
                <a:solidFill>
                  <a:srgbClr val="0070C0"/>
                </a:solidFill>
              </a:rPr>
              <a:t>College Management System</a:t>
            </a:r>
          </a:p>
          <a:p>
            <a:pPr algn="r"/>
            <a:r>
              <a:rPr lang="en-US" sz="1200" b="1" dirty="0">
                <a:solidFill>
                  <a:srgbClr val="0070C0"/>
                </a:solidFill>
              </a:rPr>
              <a:t>1. Add Student</a:t>
            </a:r>
          </a:p>
          <a:p>
            <a:pPr algn="r"/>
            <a:r>
              <a:rPr lang="en-US" sz="1200" b="1" dirty="0">
                <a:solidFill>
                  <a:srgbClr val="0070C0"/>
                </a:solidFill>
              </a:rPr>
              <a:t>2. Display Students</a:t>
            </a:r>
          </a:p>
          <a:p>
            <a:pPr algn="r"/>
            <a:r>
              <a:rPr lang="en-US" sz="1200" b="1" dirty="0">
                <a:solidFill>
                  <a:srgbClr val="0070C0"/>
                </a:solidFill>
              </a:rPr>
              <a:t>3. Search Student</a:t>
            </a:r>
          </a:p>
          <a:p>
            <a:pPr algn="r"/>
            <a:r>
              <a:rPr lang="en-US" sz="1200" b="1" dirty="0">
                <a:solidFill>
                  <a:srgbClr val="0070C0"/>
                </a:solidFill>
              </a:rPr>
              <a:t>4. Quit</a:t>
            </a:r>
          </a:p>
          <a:p>
            <a:pPr algn="r"/>
            <a:r>
              <a:rPr lang="en-US" sz="1200" b="1" dirty="0">
                <a:solidFill>
                  <a:srgbClr val="0070C0"/>
                </a:solidFill>
              </a:rPr>
              <a:t>Enter your choice: 4</a:t>
            </a:r>
          </a:p>
          <a:p>
            <a:pPr algn="r"/>
            <a:r>
              <a:rPr lang="en-US" sz="1200" b="1" dirty="0">
                <a:solidFill>
                  <a:srgbClr val="0070C0"/>
                </a:solidFill>
              </a:rPr>
              <a:t>Thank you for using the College Management System</a:t>
            </a:r>
            <a:r>
              <a:rPr lang="en-US" sz="1200" b="1" dirty="0"/>
              <a:t>.</a:t>
            </a:r>
          </a:p>
          <a:p>
            <a:endParaRPr lang="en-IN" b="1" dirty="0"/>
          </a:p>
        </p:txBody>
      </p:sp>
      <p:sp>
        <p:nvSpPr>
          <p:cNvPr id="13" name="TextBox 12">
            <a:extLst>
              <a:ext uri="{FF2B5EF4-FFF2-40B4-BE49-F238E27FC236}">
                <a16:creationId xmlns:a16="http://schemas.microsoft.com/office/drawing/2014/main" id="{C5E6F7A1-BD45-07DC-6B36-DC076D2179EA}"/>
              </a:ext>
            </a:extLst>
          </p:cNvPr>
          <p:cNvSpPr txBox="1"/>
          <p:nvPr/>
        </p:nvSpPr>
        <p:spPr>
          <a:xfrm>
            <a:off x="4573405" y="90288"/>
            <a:ext cx="3713584" cy="707886"/>
          </a:xfrm>
          <a:prstGeom prst="rect">
            <a:avLst/>
          </a:prstGeom>
          <a:noFill/>
        </p:spPr>
        <p:txBody>
          <a:bodyPr wrap="square" rtlCol="0">
            <a:spAutoFit/>
          </a:bodyPr>
          <a:lstStyle/>
          <a:p>
            <a:pPr algn="ctr"/>
            <a:r>
              <a:rPr lang="en-US" sz="4000" b="1" u="sng" dirty="0">
                <a:solidFill>
                  <a:srgbClr val="0070C0"/>
                </a:solidFill>
              </a:rPr>
              <a:t>OUTPUT:</a:t>
            </a:r>
            <a:endParaRPr lang="en-IN" sz="4000" b="1" u="sng" dirty="0">
              <a:solidFill>
                <a:srgbClr val="0070C0"/>
              </a:solidFill>
            </a:endParaRPr>
          </a:p>
        </p:txBody>
      </p:sp>
    </p:spTree>
    <p:extLst>
      <p:ext uri="{BB962C8B-B14F-4D97-AF65-F5344CB8AC3E}">
        <p14:creationId xmlns:p14="http://schemas.microsoft.com/office/powerpoint/2010/main" val="18466026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7">
            <a:extLst>
              <a:ext uri="{FF2B5EF4-FFF2-40B4-BE49-F238E27FC236}">
                <a16:creationId xmlns:a16="http://schemas.microsoft.com/office/drawing/2014/main" id="{6E4CD457-E37B-4177-94C9-92C24E732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omputer on a blue surface&#10;&#10;Description automatically generated with low confidence">
            <a:extLst>
              <a:ext uri="{FF2B5EF4-FFF2-40B4-BE49-F238E27FC236}">
                <a16:creationId xmlns:a16="http://schemas.microsoft.com/office/drawing/2014/main" id="{308BC2B6-DA63-E94A-C0DB-AB118FFF082E}"/>
              </a:ext>
            </a:extLst>
          </p:cNvPr>
          <p:cNvPicPr>
            <a:picLocks noChangeAspect="1"/>
          </p:cNvPicPr>
          <p:nvPr/>
        </p:nvPicPr>
        <p:blipFill rotWithShape="1">
          <a:blip r:embed="rId2">
            <a:extLst>
              <a:ext uri="{28A0092B-C50C-407E-A947-70E740481C1C}">
                <a14:useLocalDpi xmlns:a14="http://schemas.microsoft.com/office/drawing/2010/main" val="0"/>
              </a:ext>
            </a:extLst>
          </a:blip>
          <a:srcRect l="11111"/>
          <a:stretch/>
        </p:blipFill>
        <p:spPr>
          <a:xfrm>
            <a:off x="20" y="9341"/>
            <a:ext cx="12191980" cy="6857990"/>
          </a:xfrm>
          <a:prstGeom prst="rect">
            <a:avLst/>
          </a:prstGeom>
        </p:spPr>
      </p:pic>
      <p:sp>
        <p:nvSpPr>
          <p:cNvPr id="12" name="TextBox 11">
            <a:extLst>
              <a:ext uri="{FF2B5EF4-FFF2-40B4-BE49-F238E27FC236}">
                <a16:creationId xmlns:a16="http://schemas.microsoft.com/office/drawing/2014/main" id="{62CCD9F9-E80B-2B17-5E69-889DE0E4F783}"/>
              </a:ext>
            </a:extLst>
          </p:cNvPr>
          <p:cNvSpPr txBox="1"/>
          <p:nvPr/>
        </p:nvSpPr>
        <p:spPr>
          <a:xfrm>
            <a:off x="184278" y="1847650"/>
            <a:ext cx="6860334" cy="4893647"/>
          </a:xfrm>
          <a:prstGeom prst="rect">
            <a:avLst/>
          </a:prstGeom>
          <a:noFill/>
        </p:spPr>
        <p:txBody>
          <a:bodyPr wrap="square">
            <a:spAutoFit/>
          </a:bodyPr>
          <a:lstStyle/>
          <a:p>
            <a:r>
              <a:rPr lang="en-US" sz="2400" b="0" i="0" dirty="0">
                <a:solidFill>
                  <a:schemeClr val="bg1"/>
                </a:solidFill>
                <a:effectLst/>
                <a:latin typeface="Söhne"/>
              </a:rPr>
              <a:t>Abstract Class: </a:t>
            </a:r>
          </a:p>
          <a:p>
            <a:r>
              <a:rPr lang="en-US" sz="2400" b="0" i="0" dirty="0">
                <a:solidFill>
                  <a:schemeClr val="bg1"/>
                </a:solidFill>
                <a:effectLst/>
                <a:latin typeface="Söhne"/>
              </a:rPr>
              <a:t> An abstract class serves as a blueprint for other classes and can provide common implementation and attributes. It allows you to define methods that must be implemented by subclasses and also provides the flexibility to include non-abstract methods with default implementations.</a:t>
            </a:r>
          </a:p>
          <a:p>
            <a:r>
              <a:rPr lang="en-US" sz="2400" dirty="0">
                <a:solidFill>
                  <a:schemeClr val="bg1"/>
                </a:solidFill>
                <a:latin typeface="Söhne"/>
              </a:rPr>
              <a:t>                                             </a:t>
            </a:r>
            <a:r>
              <a:rPr lang="en-US" sz="2400" b="0" i="0" dirty="0">
                <a:solidFill>
                  <a:schemeClr val="bg1"/>
                </a:solidFill>
                <a:effectLst/>
                <a:latin typeface="Söhne"/>
              </a:rPr>
              <a:t>By using an abstract class, you can define a common interface for different types of individuals in the college management system. This allows you to ensure that each concrete subclass provides an implementation for the required methods.</a:t>
            </a:r>
            <a:endParaRPr lang="en-IN" sz="2400" dirty="0">
              <a:solidFill>
                <a:schemeClr val="bg1"/>
              </a:solidFill>
            </a:endParaRPr>
          </a:p>
        </p:txBody>
      </p:sp>
      <p:sp>
        <p:nvSpPr>
          <p:cNvPr id="13" name="TextBox 12">
            <a:extLst>
              <a:ext uri="{FF2B5EF4-FFF2-40B4-BE49-F238E27FC236}">
                <a16:creationId xmlns:a16="http://schemas.microsoft.com/office/drawing/2014/main" id="{21083DBC-CE98-4DA0-03FD-6AEEA9223D40}"/>
              </a:ext>
            </a:extLst>
          </p:cNvPr>
          <p:cNvSpPr txBox="1"/>
          <p:nvPr/>
        </p:nvSpPr>
        <p:spPr>
          <a:xfrm>
            <a:off x="894571" y="849385"/>
            <a:ext cx="3237723" cy="923330"/>
          </a:xfrm>
          <a:prstGeom prst="rect">
            <a:avLst/>
          </a:prstGeom>
          <a:noFill/>
        </p:spPr>
        <p:txBody>
          <a:bodyPr wrap="square" rtlCol="0">
            <a:spAutoFit/>
          </a:bodyPr>
          <a:lstStyle/>
          <a:p>
            <a:pPr algn="ctr"/>
            <a:r>
              <a:rPr lang="en-US" b="1" u="sng" dirty="0">
                <a:solidFill>
                  <a:schemeClr val="bg1"/>
                </a:solidFill>
              </a:rPr>
              <a:t>Abstract classes in college management</a:t>
            </a:r>
          </a:p>
          <a:p>
            <a:pPr algn="ctr"/>
            <a:r>
              <a:rPr lang="en-US" b="1" u="sng" dirty="0">
                <a:solidFill>
                  <a:schemeClr val="bg1"/>
                </a:solidFill>
              </a:rPr>
              <a:t>System</a:t>
            </a:r>
            <a:endParaRPr lang="en-IN" b="1" u="sng" dirty="0">
              <a:solidFill>
                <a:schemeClr val="bg1"/>
              </a:solidFill>
            </a:endParaRPr>
          </a:p>
        </p:txBody>
      </p:sp>
    </p:spTree>
    <p:extLst>
      <p:ext uri="{BB962C8B-B14F-4D97-AF65-F5344CB8AC3E}">
        <p14:creationId xmlns:p14="http://schemas.microsoft.com/office/powerpoint/2010/main" val="22777105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E4CD457-E37B-4177-94C9-92C24E732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Close up of a keyboard&#10;&#10;Description automatically generated">
            <a:extLst>
              <a:ext uri="{FF2B5EF4-FFF2-40B4-BE49-F238E27FC236}">
                <a16:creationId xmlns:a16="http://schemas.microsoft.com/office/drawing/2014/main" id="{56BACC5A-3624-D308-596C-07F875091CF0}"/>
              </a:ext>
            </a:extLst>
          </p:cNvPr>
          <p:cNvPicPr>
            <a:picLocks noChangeAspect="1"/>
          </p:cNvPicPr>
          <p:nvPr/>
        </p:nvPicPr>
        <p:blipFill rotWithShape="1">
          <a:blip r:embed="rId2">
            <a:extLst>
              <a:ext uri="{28A0092B-C50C-407E-A947-70E740481C1C}">
                <a14:useLocalDpi xmlns:a14="http://schemas.microsoft.com/office/drawing/2010/main" val="0"/>
              </a:ext>
            </a:extLst>
          </a:blip>
          <a:srcRect t="2487" b="22513"/>
          <a:stretch/>
        </p:blipFill>
        <p:spPr>
          <a:xfrm>
            <a:off x="20" y="10"/>
            <a:ext cx="12191980" cy="6857990"/>
          </a:xfrm>
          <a:prstGeom prst="rect">
            <a:avLst/>
          </a:prstGeom>
        </p:spPr>
      </p:pic>
      <p:sp>
        <p:nvSpPr>
          <p:cNvPr id="4" name="TextBox 3">
            <a:extLst>
              <a:ext uri="{FF2B5EF4-FFF2-40B4-BE49-F238E27FC236}">
                <a16:creationId xmlns:a16="http://schemas.microsoft.com/office/drawing/2014/main" id="{0604C487-9FE1-3DF9-B1E4-570308F28303}"/>
              </a:ext>
            </a:extLst>
          </p:cNvPr>
          <p:cNvSpPr txBox="1"/>
          <p:nvPr/>
        </p:nvSpPr>
        <p:spPr>
          <a:xfrm>
            <a:off x="2244044" y="0"/>
            <a:ext cx="8528179" cy="1200329"/>
          </a:xfrm>
          <a:prstGeom prst="rect">
            <a:avLst/>
          </a:prstGeom>
          <a:noFill/>
        </p:spPr>
        <p:txBody>
          <a:bodyPr wrap="square" rtlCol="0">
            <a:spAutoFit/>
          </a:bodyPr>
          <a:lstStyle/>
          <a:p>
            <a:pPr algn="ctr"/>
            <a:r>
              <a:rPr lang="en-US" sz="2400" u="sng" dirty="0">
                <a:solidFill>
                  <a:schemeClr val="bg1"/>
                </a:solidFill>
              </a:rPr>
              <a:t>Interface Classes</a:t>
            </a:r>
          </a:p>
          <a:p>
            <a:pPr algn="ctr"/>
            <a:r>
              <a:rPr lang="en-US" sz="2400" u="sng" dirty="0">
                <a:solidFill>
                  <a:schemeClr val="bg1"/>
                </a:solidFill>
              </a:rPr>
              <a:t> in College management </a:t>
            </a:r>
          </a:p>
          <a:p>
            <a:pPr algn="ctr"/>
            <a:r>
              <a:rPr lang="en-US" sz="2400" u="sng" dirty="0">
                <a:solidFill>
                  <a:schemeClr val="bg1"/>
                </a:solidFill>
              </a:rPr>
              <a:t>System</a:t>
            </a:r>
            <a:endParaRPr lang="en-IN" sz="2400" u="sng" dirty="0">
              <a:solidFill>
                <a:schemeClr val="bg1"/>
              </a:solidFill>
            </a:endParaRPr>
          </a:p>
        </p:txBody>
      </p:sp>
      <p:sp>
        <p:nvSpPr>
          <p:cNvPr id="5" name="TextBox 4">
            <a:extLst>
              <a:ext uri="{FF2B5EF4-FFF2-40B4-BE49-F238E27FC236}">
                <a16:creationId xmlns:a16="http://schemas.microsoft.com/office/drawing/2014/main" id="{152B299C-7EFF-1F31-6733-697229A9709E}"/>
              </a:ext>
            </a:extLst>
          </p:cNvPr>
          <p:cNvSpPr txBox="1"/>
          <p:nvPr/>
        </p:nvSpPr>
        <p:spPr>
          <a:xfrm>
            <a:off x="174203" y="1675008"/>
            <a:ext cx="11840546" cy="4524315"/>
          </a:xfrm>
          <a:prstGeom prst="rect">
            <a:avLst/>
          </a:prstGeom>
          <a:noFill/>
        </p:spPr>
        <p:txBody>
          <a:bodyPr wrap="square" rtlCol="0">
            <a:spAutoFit/>
          </a:bodyPr>
          <a:lstStyle/>
          <a:p>
            <a:r>
              <a:rPr lang="en-US" sz="3200" b="0" i="0" dirty="0">
                <a:solidFill>
                  <a:schemeClr val="bg1"/>
                </a:solidFill>
                <a:effectLst/>
                <a:latin typeface="Söhne"/>
              </a:rPr>
              <a:t>Interface:</a:t>
            </a:r>
          </a:p>
          <a:p>
            <a:r>
              <a:rPr lang="en-US" sz="3200" b="0" i="0" dirty="0">
                <a:solidFill>
                  <a:schemeClr val="bg1"/>
                </a:solidFill>
                <a:effectLst/>
                <a:latin typeface="Söhne"/>
              </a:rPr>
              <a:t> An interface defines a contract that classes must adhere to by implementing its methods. It allows classes to provide multiple inheritance of behavior through interfaces and promotes loose coupling between classes.</a:t>
            </a:r>
          </a:p>
          <a:p>
            <a:r>
              <a:rPr lang="en-US" sz="3200" dirty="0">
                <a:solidFill>
                  <a:schemeClr val="bg1"/>
                </a:solidFill>
                <a:latin typeface="Söhne"/>
              </a:rPr>
              <a:t>                            </a:t>
            </a:r>
            <a:r>
              <a:rPr lang="en-US" sz="3200" b="0" i="0" dirty="0">
                <a:solidFill>
                  <a:schemeClr val="bg1"/>
                </a:solidFill>
                <a:effectLst/>
                <a:latin typeface="Söhne"/>
              </a:rPr>
              <a:t>Using interfaces in Java allows you to define a common contract that classes can adhere to. It helps enforce consistency and provides a way to interact with objects of different types through a shared interface.</a:t>
            </a:r>
            <a:endParaRPr lang="en-IN" sz="3200" dirty="0">
              <a:solidFill>
                <a:schemeClr val="bg1"/>
              </a:solidFill>
            </a:endParaRPr>
          </a:p>
        </p:txBody>
      </p:sp>
    </p:spTree>
    <p:extLst>
      <p:ext uri="{BB962C8B-B14F-4D97-AF65-F5344CB8AC3E}">
        <p14:creationId xmlns:p14="http://schemas.microsoft.com/office/powerpoint/2010/main" val="20999332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7">
            <a:extLst>
              <a:ext uri="{FF2B5EF4-FFF2-40B4-BE49-F238E27FC236}">
                <a16:creationId xmlns:a16="http://schemas.microsoft.com/office/drawing/2014/main" id="{6E4CD457-E37B-4177-94C9-92C24E732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computer, computer&#10;&#10;Description automatically generated">
            <a:extLst>
              <a:ext uri="{FF2B5EF4-FFF2-40B4-BE49-F238E27FC236}">
                <a16:creationId xmlns:a16="http://schemas.microsoft.com/office/drawing/2014/main" id="{DDDDA133-DC8A-9124-2804-2AD01FE72B01}"/>
              </a:ext>
            </a:extLst>
          </p:cNvPr>
          <p:cNvPicPr>
            <a:picLocks noChangeAspect="1"/>
          </p:cNvPicPr>
          <p:nvPr/>
        </p:nvPicPr>
        <p:blipFill rotWithShape="1">
          <a:blip r:embed="rId2">
            <a:extLst>
              <a:ext uri="{28A0092B-C50C-407E-A947-70E740481C1C}">
                <a14:useLocalDpi xmlns:a14="http://schemas.microsoft.com/office/drawing/2010/main" val="0"/>
              </a:ext>
            </a:extLst>
          </a:blip>
          <a:srcRect t="1747"/>
          <a:stretch/>
        </p:blipFill>
        <p:spPr>
          <a:xfrm>
            <a:off x="20" y="10"/>
            <a:ext cx="12191980" cy="6857990"/>
          </a:xfrm>
          <a:prstGeom prst="rect">
            <a:avLst/>
          </a:prstGeom>
        </p:spPr>
      </p:pic>
      <p:sp>
        <p:nvSpPr>
          <p:cNvPr id="4" name="TextBox 3">
            <a:extLst>
              <a:ext uri="{FF2B5EF4-FFF2-40B4-BE49-F238E27FC236}">
                <a16:creationId xmlns:a16="http://schemas.microsoft.com/office/drawing/2014/main" id="{2672A030-1A7E-0E15-7959-06F5F1BCE1FE}"/>
              </a:ext>
            </a:extLst>
          </p:cNvPr>
          <p:cNvSpPr txBox="1"/>
          <p:nvPr/>
        </p:nvSpPr>
        <p:spPr>
          <a:xfrm>
            <a:off x="-93306" y="214604"/>
            <a:ext cx="3620277" cy="646331"/>
          </a:xfrm>
          <a:prstGeom prst="rect">
            <a:avLst/>
          </a:prstGeom>
          <a:noFill/>
        </p:spPr>
        <p:txBody>
          <a:bodyPr wrap="square" rtlCol="0">
            <a:spAutoFit/>
          </a:bodyPr>
          <a:lstStyle/>
          <a:p>
            <a:pPr algn="ctr"/>
            <a:r>
              <a:rPr lang="en-US" u="sng" dirty="0">
                <a:solidFill>
                  <a:schemeClr val="bg1"/>
                </a:solidFill>
              </a:rPr>
              <a:t>Package  in college Management System</a:t>
            </a:r>
            <a:endParaRPr lang="en-IN" u="sng" dirty="0">
              <a:solidFill>
                <a:schemeClr val="bg1"/>
              </a:solidFill>
            </a:endParaRPr>
          </a:p>
        </p:txBody>
      </p:sp>
      <p:sp>
        <p:nvSpPr>
          <p:cNvPr id="5" name="TextBox 4">
            <a:extLst>
              <a:ext uri="{FF2B5EF4-FFF2-40B4-BE49-F238E27FC236}">
                <a16:creationId xmlns:a16="http://schemas.microsoft.com/office/drawing/2014/main" id="{3F91A3D8-05A4-5E1C-743D-9835746B34DA}"/>
              </a:ext>
            </a:extLst>
          </p:cNvPr>
          <p:cNvSpPr txBox="1"/>
          <p:nvPr/>
        </p:nvSpPr>
        <p:spPr>
          <a:xfrm>
            <a:off x="379056" y="990705"/>
            <a:ext cx="3620278" cy="5293757"/>
          </a:xfrm>
          <a:prstGeom prst="rect">
            <a:avLst/>
          </a:prstGeom>
          <a:noFill/>
        </p:spPr>
        <p:txBody>
          <a:bodyPr wrap="square">
            <a:spAutoFit/>
          </a:bodyPr>
          <a:lstStyle/>
          <a:p>
            <a:r>
              <a:rPr lang="en-US" sz="2000" b="0" i="0" dirty="0">
                <a:solidFill>
                  <a:schemeClr val="bg1"/>
                </a:solidFill>
                <a:effectLst/>
                <a:latin typeface="Söhne"/>
              </a:rPr>
              <a:t>Package:</a:t>
            </a:r>
          </a:p>
          <a:p>
            <a:r>
              <a:rPr lang="en-US" sz="2000" b="0" i="0" dirty="0">
                <a:solidFill>
                  <a:schemeClr val="bg1"/>
                </a:solidFill>
                <a:effectLst/>
                <a:latin typeface="Söhne"/>
              </a:rPr>
              <a:t>In Java, a package is a mechanism for organizing and grouping related classes, interfaces, and other resources. It provides a way to manage and control the visibility and accessibility of classes and resources within a project or application.</a:t>
            </a:r>
          </a:p>
          <a:p>
            <a:r>
              <a:rPr lang="en-US" sz="2000" dirty="0">
                <a:solidFill>
                  <a:schemeClr val="bg1"/>
                </a:solidFill>
                <a:latin typeface="Söhne"/>
              </a:rPr>
              <a:t>                               </a:t>
            </a:r>
            <a:r>
              <a:rPr lang="en-US" sz="2000" b="0" i="0" dirty="0">
                <a:solidFill>
                  <a:schemeClr val="bg1"/>
                </a:solidFill>
                <a:effectLst/>
                <a:latin typeface="Söhne"/>
              </a:rPr>
              <a:t>By using packages, we can organize related classes into separate namespaces and promote code modularity and reusability in the college management system.</a:t>
            </a:r>
          </a:p>
          <a:p>
            <a:r>
              <a:rPr lang="en-US" dirty="0">
                <a:solidFill>
                  <a:schemeClr val="bg1"/>
                </a:solidFill>
                <a:latin typeface="Söhne"/>
              </a:rPr>
              <a:t>          </a:t>
            </a:r>
            <a:endParaRPr lang="en-IN" dirty="0">
              <a:solidFill>
                <a:schemeClr val="bg1"/>
              </a:solidFill>
            </a:endParaRPr>
          </a:p>
        </p:txBody>
      </p:sp>
    </p:spTree>
    <p:extLst>
      <p:ext uri="{BB962C8B-B14F-4D97-AF65-F5344CB8AC3E}">
        <p14:creationId xmlns:p14="http://schemas.microsoft.com/office/powerpoint/2010/main" val="5696740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2">
            <a:extLst>
              <a:ext uri="{FF2B5EF4-FFF2-40B4-BE49-F238E27FC236}">
                <a16:creationId xmlns:a16="http://schemas.microsoft.com/office/drawing/2014/main" id="{6E4CD457-E37B-4177-94C9-92C24E732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bookcase, library, shelving, book&#10;&#10;Description automatically generated">
            <a:extLst>
              <a:ext uri="{FF2B5EF4-FFF2-40B4-BE49-F238E27FC236}">
                <a16:creationId xmlns:a16="http://schemas.microsoft.com/office/drawing/2014/main" id="{02D97EE8-B818-0101-7C72-5302CEFBAA48}"/>
              </a:ext>
            </a:extLst>
          </p:cNvPr>
          <p:cNvPicPr>
            <a:picLocks noChangeAspect="1"/>
          </p:cNvPicPr>
          <p:nvPr/>
        </p:nvPicPr>
        <p:blipFill rotWithShape="1">
          <a:blip r:embed="rId2">
            <a:extLst>
              <a:ext uri="{28A0092B-C50C-407E-A947-70E740481C1C}">
                <a14:useLocalDpi xmlns:a14="http://schemas.microsoft.com/office/drawing/2010/main" val="0"/>
              </a:ext>
            </a:extLst>
          </a:blip>
          <a:srcRect l="19798" r="15756" b="-1"/>
          <a:stretch/>
        </p:blipFill>
        <p:spPr>
          <a:xfrm>
            <a:off x="28013" y="9"/>
            <a:ext cx="12191980" cy="8500179"/>
          </a:xfrm>
          <a:prstGeom prst="rect">
            <a:avLst/>
          </a:prstGeom>
        </p:spPr>
      </p:pic>
    </p:spTree>
    <p:extLst>
      <p:ext uri="{BB962C8B-B14F-4D97-AF65-F5344CB8AC3E}">
        <p14:creationId xmlns:p14="http://schemas.microsoft.com/office/powerpoint/2010/main" val="38350080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7">
            <a:extLst>
              <a:ext uri="{FF2B5EF4-FFF2-40B4-BE49-F238E27FC236}">
                <a16:creationId xmlns:a16="http://schemas.microsoft.com/office/drawing/2014/main" id="{4613B4A9-1C7C-4729-A016-AB42D3979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lose-up of a fountain pen&#10;&#10;Description automatically generated">
            <a:extLst>
              <a:ext uri="{FF2B5EF4-FFF2-40B4-BE49-F238E27FC236}">
                <a16:creationId xmlns:a16="http://schemas.microsoft.com/office/drawing/2014/main" id="{56122CF3-05BB-91AB-5A52-BB4D553CFBE5}"/>
              </a:ext>
            </a:extLst>
          </p:cNvPr>
          <p:cNvPicPr>
            <a:picLocks noChangeAspect="1"/>
          </p:cNvPicPr>
          <p:nvPr/>
        </p:nvPicPr>
        <p:blipFill rotWithShape="1">
          <a:blip r:embed="rId2">
            <a:extLst>
              <a:ext uri="{28A0092B-C50C-407E-A947-70E740481C1C}">
                <a14:useLocalDpi xmlns:a14="http://schemas.microsoft.com/office/drawing/2010/main" val="0"/>
              </a:ext>
            </a:extLst>
          </a:blip>
          <a:srcRect r="1" b="13392"/>
          <a:stretch/>
        </p:blipFill>
        <p:spPr>
          <a:xfrm>
            <a:off x="329316" y="10"/>
            <a:ext cx="11862684" cy="6857990"/>
          </a:xfrm>
          <a:custGeom>
            <a:avLst/>
            <a:gdLst/>
            <a:ahLst/>
            <a:cxnLst/>
            <a:rect l="l" t="t" r="r" b="b"/>
            <a:pathLst>
              <a:path w="11862684" h="6858000">
                <a:moveTo>
                  <a:pt x="1047342" y="0"/>
                </a:moveTo>
                <a:lnTo>
                  <a:pt x="4590463" y="0"/>
                </a:lnTo>
                <a:lnTo>
                  <a:pt x="5499874" y="0"/>
                </a:lnTo>
                <a:lnTo>
                  <a:pt x="5723425" y="0"/>
                </a:lnTo>
                <a:lnTo>
                  <a:pt x="7580390" y="0"/>
                </a:lnTo>
                <a:lnTo>
                  <a:pt x="7747884" y="0"/>
                </a:lnTo>
                <a:lnTo>
                  <a:pt x="7824084" y="0"/>
                </a:lnTo>
                <a:lnTo>
                  <a:pt x="11862684" y="0"/>
                </a:lnTo>
                <a:lnTo>
                  <a:pt x="11862684" y="6858000"/>
                </a:lnTo>
                <a:lnTo>
                  <a:pt x="7824084" y="6858000"/>
                </a:lnTo>
                <a:lnTo>
                  <a:pt x="7747884" y="6858000"/>
                </a:lnTo>
                <a:lnTo>
                  <a:pt x="7580390" y="6858000"/>
                </a:lnTo>
                <a:lnTo>
                  <a:pt x="5723425" y="6858000"/>
                </a:lnTo>
                <a:lnTo>
                  <a:pt x="5499874" y="6858000"/>
                </a:lnTo>
                <a:lnTo>
                  <a:pt x="4590463" y="6858000"/>
                </a:lnTo>
                <a:lnTo>
                  <a:pt x="1654188" y="6858000"/>
                </a:lnTo>
                <a:cubicBezTo>
                  <a:pt x="1530404" y="6786859"/>
                  <a:pt x="1412658" y="6701489"/>
                  <a:pt x="1279816" y="6658805"/>
                </a:cubicBezTo>
                <a:cubicBezTo>
                  <a:pt x="1189242" y="6630349"/>
                  <a:pt x="1101686" y="6580550"/>
                  <a:pt x="1116783" y="6431153"/>
                </a:cubicBezTo>
                <a:cubicBezTo>
                  <a:pt x="1119802" y="6388469"/>
                  <a:pt x="1095648" y="6356456"/>
                  <a:pt x="1059419" y="6367127"/>
                </a:cubicBezTo>
                <a:cubicBezTo>
                  <a:pt x="989979" y="6388469"/>
                  <a:pt x="956768" y="6327999"/>
                  <a:pt x="917520" y="6281757"/>
                </a:cubicBezTo>
                <a:cubicBezTo>
                  <a:pt x="848079" y="6199945"/>
                  <a:pt x="781658" y="6114575"/>
                  <a:pt x="669950" y="6100347"/>
                </a:cubicBezTo>
                <a:cubicBezTo>
                  <a:pt x="691084" y="6036320"/>
                  <a:pt x="727312" y="6043434"/>
                  <a:pt x="760524" y="6057663"/>
                </a:cubicBezTo>
                <a:cubicBezTo>
                  <a:pt x="848079" y="6093234"/>
                  <a:pt x="935634" y="6132361"/>
                  <a:pt x="1023188" y="6167932"/>
                </a:cubicBezTo>
                <a:cubicBezTo>
                  <a:pt x="1080552" y="6189274"/>
                  <a:pt x="1137916" y="6221287"/>
                  <a:pt x="1213395" y="6196388"/>
                </a:cubicBezTo>
                <a:cubicBezTo>
                  <a:pt x="1146974" y="6068335"/>
                  <a:pt x="1035266" y="6043434"/>
                  <a:pt x="944692" y="6004307"/>
                </a:cubicBezTo>
                <a:cubicBezTo>
                  <a:pt x="832982" y="5954508"/>
                  <a:pt x="766562" y="5862025"/>
                  <a:pt x="685045" y="5755314"/>
                </a:cubicBezTo>
                <a:cubicBezTo>
                  <a:pt x="766562" y="5726858"/>
                  <a:pt x="817887" y="5805112"/>
                  <a:pt x="884310" y="5801555"/>
                </a:cubicBezTo>
                <a:cubicBezTo>
                  <a:pt x="887328" y="5790884"/>
                  <a:pt x="893366" y="5769542"/>
                  <a:pt x="893366" y="5769542"/>
                </a:cubicBezTo>
                <a:cubicBezTo>
                  <a:pt x="784676" y="5712629"/>
                  <a:pt x="736372" y="5605917"/>
                  <a:pt x="718256" y="5474306"/>
                </a:cubicBezTo>
                <a:cubicBezTo>
                  <a:pt x="712218" y="5406721"/>
                  <a:pt x="672970" y="5385379"/>
                  <a:pt x="633720" y="5353367"/>
                </a:cubicBezTo>
                <a:cubicBezTo>
                  <a:pt x="500878" y="5243097"/>
                  <a:pt x="358980" y="5143500"/>
                  <a:pt x="247270" y="4994104"/>
                </a:cubicBezTo>
                <a:cubicBezTo>
                  <a:pt x="377094" y="5011889"/>
                  <a:pt x="479744" y="5111487"/>
                  <a:pt x="615606" y="5154171"/>
                </a:cubicBezTo>
                <a:cubicBezTo>
                  <a:pt x="506917" y="4990547"/>
                  <a:pt x="365016" y="4905177"/>
                  <a:pt x="235194" y="4805580"/>
                </a:cubicBezTo>
                <a:cubicBezTo>
                  <a:pt x="174810" y="4759339"/>
                  <a:pt x="120468" y="4702425"/>
                  <a:pt x="51026" y="4677526"/>
                </a:cubicBezTo>
                <a:cubicBezTo>
                  <a:pt x="26873" y="4670412"/>
                  <a:pt x="-15396" y="4652628"/>
                  <a:pt x="5740" y="4602828"/>
                </a:cubicBezTo>
                <a:cubicBezTo>
                  <a:pt x="23854" y="4560144"/>
                  <a:pt x="57065" y="4574373"/>
                  <a:pt x="87257" y="4585042"/>
                </a:cubicBezTo>
                <a:cubicBezTo>
                  <a:pt x="159715" y="4613499"/>
                  <a:pt x="238213" y="4613499"/>
                  <a:pt x="337844" y="4613499"/>
                </a:cubicBezTo>
                <a:cubicBezTo>
                  <a:pt x="253310" y="4478331"/>
                  <a:pt x="99332" y="4521016"/>
                  <a:pt x="26873" y="4378734"/>
                </a:cubicBezTo>
                <a:cubicBezTo>
                  <a:pt x="117448" y="4353835"/>
                  <a:pt x="186888" y="4403633"/>
                  <a:pt x="259346" y="4414305"/>
                </a:cubicBezTo>
                <a:cubicBezTo>
                  <a:pt x="325769" y="4424975"/>
                  <a:pt x="340863" y="4400076"/>
                  <a:pt x="325769" y="4321821"/>
                </a:cubicBezTo>
                <a:cubicBezTo>
                  <a:pt x="301616" y="4200882"/>
                  <a:pt x="337844" y="4140411"/>
                  <a:pt x="434458" y="4172424"/>
                </a:cubicBezTo>
                <a:cubicBezTo>
                  <a:pt x="525031" y="4204438"/>
                  <a:pt x="534089" y="4158196"/>
                  <a:pt x="509936" y="4090612"/>
                </a:cubicBezTo>
                <a:cubicBezTo>
                  <a:pt x="473706" y="3991015"/>
                  <a:pt x="512954" y="3912759"/>
                  <a:pt x="540128" y="3827390"/>
                </a:cubicBezTo>
                <a:cubicBezTo>
                  <a:pt x="582395" y="3699337"/>
                  <a:pt x="564281" y="3635309"/>
                  <a:pt x="476725" y="3539269"/>
                </a:cubicBezTo>
                <a:cubicBezTo>
                  <a:pt x="425400" y="3485914"/>
                  <a:pt x="374074" y="3439672"/>
                  <a:pt x="301616" y="3393429"/>
                </a:cubicBezTo>
                <a:cubicBezTo>
                  <a:pt x="467668" y="3368530"/>
                  <a:pt x="295577" y="3283162"/>
                  <a:pt x="352940" y="3229805"/>
                </a:cubicBezTo>
                <a:cubicBezTo>
                  <a:pt x="470686" y="3208463"/>
                  <a:pt x="564281" y="3379202"/>
                  <a:pt x="724294" y="3329402"/>
                </a:cubicBezTo>
                <a:cubicBezTo>
                  <a:pt x="531070" y="3183563"/>
                  <a:pt x="313691" y="3137322"/>
                  <a:pt x="171792" y="2941684"/>
                </a:cubicBezTo>
                <a:cubicBezTo>
                  <a:pt x="205002" y="2899000"/>
                  <a:pt x="238213" y="2941684"/>
                  <a:pt x="265385" y="2923898"/>
                </a:cubicBezTo>
                <a:cubicBezTo>
                  <a:pt x="265385" y="2913227"/>
                  <a:pt x="582395" y="2980812"/>
                  <a:pt x="600510" y="2703362"/>
                </a:cubicBezTo>
                <a:cubicBezTo>
                  <a:pt x="606548" y="2703362"/>
                  <a:pt x="612587" y="2703362"/>
                  <a:pt x="618624" y="2692689"/>
                </a:cubicBezTo>
                <a:cubicBezTo>
                  <a:pt x="651834" y="2653563"/>
                  <a:pt x="621644" y="2561080"/>
                  <a:pt x="675988" y="2553965"/>
                </a:cubicBezTo>
                <a:cubicBezTo>
                  <a:pt x="736372" y="2546851"/>
                  <a:pt x="793735" y="2514837"/>
                  <a:pt x="857136" y="2532623"/>
                </a:cubicBezTo>
                <a:cubicBezTo>
                  <a:pt x="905443" y="2546851"/>
                  <a:pt x="956768" y="2564636"/>
                  <a:pt x="1008094" y="2564636"/>
                </a:cubicBezTo>
                <a:cubicBezTo>
                  <a:pt x="1062438" y="2564636"/>
                  <a:pt x="1137916" y="2685576"/>
                  <a:pt x="1171128" y="2525509"/>
                </a:cubicBezTo>
                <a:cubicBezTo>
                  <a:pt x="1171128" y="2518395"/>
                  <a:pt x="1264720" y="2536181"/>
                  <a:pt x="1316045" y="2543294"/>
                </a:cubicBezTo>
                <a:cubicBezTo>
                  <a:pt x="1358314" y="2550408"/>
                  <a:pt x="1409640" y="2582422"/>
                  <a:pt x="1439830" y="2518395"/>
                </a:cubicBezTo>
                <a:cubicBezTo>
                  <a:pt x="1454926" y="2479267"/>
                  <a:pt x="1382466" y="2408126"/>
                  <a:pt x="1319065" y="2401012"/>
                </a:cubicBezTo>
                <a:cubicBezTo>
                  <a:pt x="1261702" y="2393898"/>
                  <a:pt x="1204338" y="2386784"/>
                  <a:pt x="1149994" y="2401012"/>
                </a:cubicBezTo>
                <a:cubicBezTo>
                  <a:pt x="1083572" y="2418796"/>
                  <a:pt x="1047342" y="2390340"/>
                  <a:pt x="1029227" y="2326314"/>
                </a:cubicBezTo>
                <a:cubicBezTo>
                  <a:pt x="1008094" y="2258731"/>
                  <a:pt x="968844" y="2223159"/>
                  <a:pt x="914500" y="2191146"/>
                </a:cubicBezTo>
                <a:cubicBezTo>
                  <a:pt x="781658" y="2112891"/>
                  <a:pt x="654854" y="2020407"/>
                  <a:pt x="509936" y="1974165"/>
                </a:cubicBezTo>
                <a:cubicBezTo>
                  <a:pt x="482764" y="1967051"/>
                  <a:pt x="449553" y="1952823"/>
                  <a:pt x="437476" y="1892353"/>
                </a:cubicBezTo>
                <a:cubicBezTo>
                  <a:pt x="829964" y="1984836"/>
                  <a:pt x="1186222" y="2223159"/>
                  <a:pt x="1590788" y="2208931"/>
                </a:cubicBezTo>
                <a:cubicBezTo>
                  <a:pt x="1482098" y="2134233"/>
                  <a:pt x="1352276" y="2130676"/>
                  <a:pt x="1234528" y="2077320"/>
                </a:cubicBezTo>
                <a:cubicBezTo>
                  <a:pt x="1319065" y="2038192"/>
                  <a:pt x="1397562" y="2080877"/>
                  <a:pt x="1476060" y="2102219"/>
                </a:cubicBezTo>
                <a:cubicBezTo>
                  <a:pt x="1542482" y="2120004"/>
                  <a:pt x="1602864" y="2123562"/>
                  <a:pt x="1608902" y="2013292"/>
                </a:cubicBezTo>
                <a:cubicBezTo>
                  <a:pt x="1608902" y="2002622"/>
                  <a:pt x="1608902" y="1995507"/>
                  <a:pt x="1608902" y="1984836"/>
                </a:cubicBezTo>
                <a:cubicBezTo>
                  <a:pt x="1584749" y="1938595"/>
                  <a:pt x="1551538" y="1917252"/>
                  <a:pt x="1509271" y="1903025"/>
                </a:cubicBezTo>
                <a:cubicBezTo>
                  <a:pt x="1485118" y="1895910"/>
                  <a:pt x="1451907" y="1881683"/>
                  <a:pt x="1451907" y="1849668"/>
                </a:cubicBezTo>
                <a:cubicBezTo>
                  <a:pt x="1454926" y="1728729"/>
                  <a:pt x="1373409" y="1693158"/>
                  <a:pt x="1294912" y="1657587"/>
                </a:cubicBezTo>
                <a:cubicBezTo>
                  <a:pt x="1337180" y="1597117"/>
                  <a:pt x="1373409" y="1639802"/>
                  <a:pt x="1406620" y="1636245"/>
                </a:cubicBezTo>
                <a:cubicBezTo>
                  <a:pt x="1427754" y="1632688"/>
                  <a:pt x="1448887" y="1629132"/>
                  <a:pt x="1448887" y="1597117"/>
                </a:cubicBezTo>
                <a:cubicBezTo>
                  <a:pt x="1448887" y="1572219"/>
                  <a:pt x="1439830" y="1540204"/>
                  <a:pt x="1418696" y="1540204"/>
                </a:cubicBezTo>
                <a:cubicBezTo>
                  <a:pt x="1285854" y="1536647"/>
                  <a:pt x="1210375" y="1365909"/>
                  <a:pt x="1071494" y="1365909"/>
                </a:cubicBezTo>
                <a:cubicBezTo>
                  <a:pt x="986960" y="1365909"/>
                  <a:pt x="1113764" y="1269868"/>
                  <a:pt x="1044324" y="1230741"/>
                </a:cubicBezTo>
                <a:cubicBezTo>
                  <a:pt x="1029227" y="1220069"/>
                  <a:pt x="1086591" y="1205842"/>
                  <a:pt x="1110744" y="1209399"/>
                </a:cubicBezTo>
                <a:cubicBezTo>
                  <a:pt x="1134897" y="1212955"/>
                  <a:pt x="1156032" y="1237855"/>
                  <a:pt x="1186222" y="1220069"/>
                </a:cubicBezTo>
                <a:cubicBezTo>
                  <a:pt x="1201318" y="1156043"/>
                  <a:pt x="1162069" y="1131144"/>
                  <a:pt x="1125840" y="1113358"/>
                </a:cubicBezTo>
                <a:cubicBezTo>
                  <a:pt x="1047342" y="1070674"/>
                  <a:pt x="968844" y="1020875"/>
                  <a:pt x="881290" y="1006647"/>
                </a:cubicBezTo>
                <a:cubicBezTo>
                  <a:pt x="851099" y="1003089"/>
                  <a:pt x="832982" y="985305"/>
                  <a:pt x="836002" y="949734"/>
                </a:cubicBezTo>
                <a:cubicBezTo>
                  <a:pt x="842040" y="903491"/>
                  <a:pt x="872232" y="917720"/>
                  <a:pt x="896385" y="921277"/>
                </a:cubicBezTo>
                <a:cubicBezTo>
                  <a:pt x="911482" y="924835"/>
                  <a:pt x="926577" y="935506"/>
                  <a:pt x="941672" y="910606"/>
                </a:cubicBezTo>
                <a:cubicBezTo>
                  <a:pt x="588434" y="658055"/>
                  <a:pt x="401247" y="672284"/>
                  <a:pt x="5740" y="465975"/>
                </a:cubicBezTo>
                <a:cubicBezTo>
                  <a:pt x="93294" y="426847"/>
                  <a:pt x="156696" y="455303"/>
                  <a:pt x="217079" y="462417"/>
                </a:cubicBezTo>
                <a:cubicBezTo>
                  <a:pt x="368036" y="480203"/>
                  <a:pt x="274442" y="512216"/>
                  <a:pt x="425400" y="533558"/>
                </a:cubicBezTo>
                <a:cubicBezTo>
                  <a:pt x="497860" y="544229"/>
                  <a:pt x="564281" y="579800"/>
                  <a:pt x="645798" y="522887"/>
                </a:cubicBezTo>
                <a:cubicBezTo>
                  <a:pt x="700142" y="483759"/>
                  <a:pt x="787696" y="526444"/>
                  <a:pt x="854118" y="558458"/>
                </a:cubicBezTo>
                <a:cubicBezTo>
                  <a:pt x="908462" y="586915"/>
                  <a:pt x="962806" y="594028"/>
                  <a:pt x="1035266" y="558458"/>
                </a:cubicBezTo>
                <a:cubicBezTo>
                  <a:pt x="968844" y="537116"/>
                  <a:pt x="917520" y="519330"/>
                  <a:pt x="866193" y="505101"/>
                </a:cubicBezTo>
                <a:cubicBezTo>
                  <a:pt x="823926" y="494431"/>
                  <a:pt x="799772" y="469532"/>
                  <a:pt x="802792" y="416176"/>
                </a:cubicBezTo>
                <a:cubicBezTo>
                  <a:pt x="802792" y="387720"/>
                  <a:pt x="793735" y="348592"/>
                  <a:pt x="823926" y="334364"/>
                </a:cubicBezTo>
                <a:cubicBezTo>
                  <a:pt x="848079" y="320135"/>
                  <a:pt x="881290" y="334364"/>
                  <a:pt x="893366" y="359262"/>
                </a:cubicBezTo>
                <a:cubicBezTo>
                  <a:pt x="908462" y="405504"/>
                  <a:pt x="923557" y="448189"/>
                  <a:pt x="974883" y="451747"/>
                </a:cubicBezTo>
                <a:cubicBezTo>
                  <a:pt x="1044324" y="458860"/>
                  <a:pt x="1005074" y="430405"/>
                  <a:pt x="992998" y="394834"/>
                </a:cubicBezTo>
                <a:cubicBezTo>
                  <a:pt x="980921" y="355706"/>
                  <a:pt x="1017152" y="345034"/>
                  <a:pt x="1041304" y="352148"/>
                </a:cubicBezTo>
                <a:cubicBezTo>
                  <a:pt x="1131878" y="384162"/>
                  <a:pt x="1225472" y="327250"/>
                  <a:pt x="1319065" y="373491"/>
                </a:cubicBezTo>
                <a:cubicBezTo>
                  <a:pt x="1294912" y="259665"/>
                  <a:pt x="1243586" y="209867"/>
                  <a:pt x="1134897" y="192082"/>
                </a:cubicBezTo>
                <a:cubicBezTo>
                  <a:pt x="1095648" y="188525"/>
                  <a:pt x="1053380" y="195638"/>
                  <a:pt x="1017152" y="163625"/>
                </a:cubicBezTo>
                <a:cubicBezTo>
                  <a:pt x="996016" y="145839"/>
                  <a:pt x="974883" y="124497"/>
                  <a:pt x="989979" y="88927"/>
                </a:cubicBezTo>
                <a:cubicBezTo>
                  <a:pt x="999036" y="64027"/>
                  <a:pt x="1023188" y="64027"/>
                  <a:pt x="1044324" y="71141"/>
                </a:cubicBezTo>
                <a:cubicBezTo>
                  <a:pt x="1131878" y="110269"/>
                  <a:pt x="1225472" y="120941"/>
                  <a:pt x="1316045" y="135168"/>
                </a:cubicBezTo>
                <a:cubicBezTo>
                  <a:pt x="1331142" y="138725"/>
                  <a:pt x="1346237" y="145839"/>
                  <a:pt x="1361334" y="110269"/>
                </a:cubicBezTo>
                <a:cubicBezTo>
                  <a:pt x="1255664" y="78255"/>
                  <a:pt x="1153012" y="35571"/>
                  <a:pt x="1047342" y="0"/>
                </a:cubicBezTo>
                <a:close/>
              </a:path>
            </a:pathLst>
          </a:custGeom>
        </p:spPr>
      </p:pic>
    </p:spTree>
    <p:extLst>
      <p:ext uri="{BB962C8B-B14F-4D97-AF65-F5344CB8AC3E}">
        <p14:creationId xmlns:p14="http://schemas.microsoft.com/office/powerpoint/2010/main" val="38995733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6E4CD457-E37B-4177-94C9-92C24E732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indoor, wall, furniture, chair&#10;&#10;Description automatically generated">
            <a:extLst>
              <a:ext uri="{FF2B5EF4-FFF2-40B4-BE49-F238E27FC236}">
                <a16:creationId xmlns:a16="http://schemas.microsoft.com/office/drawing/2014/main" id="{132096D8-A397-120B-0AC3-9D6954BE4613}"/>
              </a:ext>
            </a:extLst>
          </p:cNvPr>
          <p:cNvPicPr>
            <a:picLocks noChangeAspect="1"/>
          </p:cNvPicPr>
          <p:nvPr/>
        </p:nvPicPr>
        <p:blipFill rotWithShape="1">
          <a:blip r:embed="rId2">
            <a:extLst>
              <a:ext uri="{28A0092B-C50C-407E-A947-70E740481C1C}">
                <a14:useLocalDpi xmlns:a14="http://schemas.microsoft.com/office/drawing/2010/main" val="0"/>
              </a:ext>
            </a:extLst>
          </a:blip>
          <a:srcRect t="15730"/>
          <a:stretch/>
        </p:blipFill>
        <p:spPr>
          <a:xfrm>
            <a:off x="20" y="10"/>
            <a:ext cx="12191980" cy="6857990"/>
          </a:xfrm>
          <a:prstGeom prst="rect">
            <a:avLst/>
          </a:prstGeom>
        </p:spPr>
      </p:pic>
      <p:graphicFrame>
        <p:nvGraphicFramePr>
          <p:cNvPr id="37" name="TextBox 3">
            <a:extLst>
              <a:ext uri="{FF2B5EF4-FFF2-40B4-BE49-F238E27FC236}">
                <a16:creationId xmlns:a16="http://schemas.microsoft.com/office/drawing/2014/main" id="{3BC79833-D955-3DE0-C38A-FC9C5207CDB8}"/>
              </a:ext>
            </a:extLst>
          </p:cNvPr>
          <p:cNvGraphicFramePr/>
          <p:nvPr>
            <p:extLst>
              <p:ext uri="{D42A27DB-BD31-4B8C-83A1-F6EECF244321}">
                <p14:modId xmlns:p14="http://schemas.microsoft.com/office/powerpoint/2010/main" val="1608533355"/>
              </p:ext>
            </p:extLst>
          </p:nvPr>
        </p:nvGraphicFramePr>
        <p:xfrm>
          <a:off x="201571" y="727788"/>
          <a:ext cx="11881572" cy="59626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181811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E4CD457-E37B-4177-94C9-92C24E732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tablet on top of a book&#10;&#10;Description automatically generated with low confidence">
            <a:extLst>
              <a:ext uri="{FF2B5EF4-FFF2-40B4-BE49-F238E27FC236}">
                <a16:creationId xmlns:a16="http://schemas.microsoft.com/office/drawing/2014/main" id="{C45CFAF0-8A77-79AB-C031-98F5E4B842E4}"/>
              </a:ext>
            </a:extLst>
          </p:cNvPr>
          <p:cNvPicPr>
            <a:picLocks noChangeAspect="1"/>
          </p:cNvPicPr>
          <p:nvPr/>
        </p:nvPicPr>
        <p:blipFill rotWithShape="1">
          <a:blip r:embed="rId2">
            <a:extLst>
              <a:ext uri="{28A0092B-C50C-407E-A947-70E740481C1C}">
                <a14:useLocalDpi xmlns:a14="http://schemas.microsoft.com/office/drawing/2010/main" val="0"/>
              </a:ext>
            </a:extLst>
          </a:blip>
          <a:srcRect t="15730"/>
          <a:stretch/>
        </p:blipFill>
        <p:spPr>
          <a:xfrm>
            <a:off x="20" y="10"/>
            <a:ext cx="12191980" cy="6857990"/>
          </a:xfrm>
          <a:prstGeom prst="rect">
            <a:avLst/>
          </a:prstGeom>
        </p:spPr>
      </p:pic>
      <p:sp>
        <p:nvSpPr>
          <p:cNvPr id="4" name="TextBox 3">
            <a:extLst>
              <a:ext uri="{FF2B5EF4-FFF2-40B4-BE49-F238E27FC236}">
                <a16:creationId xmlns:a16="http://schemas.microsoft.com/office/drawing/2014/main" id="{E94EA966-9E5B-46DC-51AB-53D572767B4D}"/>
              </a:ext>
            </a:extLst>
          </p:cNvPr>
          <p:cNvSpPr txBox="1"/>
          <p:nvPr/>
        </p:nvSpPr>
        <p:spPr>
          <a:xfrm>
            <a:off x="137820" y="0"/>
            <a:ext cx="11835105" cy="6370975"/>
          </a:xfrm>
          <a:prstGeom prst="rect">
            <a:avLst/>
          </a:prstGeom>
          <a:noFill/>
        </p:spPr>
        <p:txBody>
          <a:bodyPr wrap="square" rtlCol="0">
            <a:spAutoFit/>
          </a:bodyPr>
          <a:lstStyle/>
          <a:p>
            <a:pPr algn="ctr"/>
            <a:r>
              <a:rPr lang="en-US" sz="2000" b="1" u="sng" dirty="0">
                <a:solidFill>
                  <a:schemeClr val="bg1"/>
                </a:solidFill>
                <a:latin typeface="Amasis MT Pro Black" panose="02040A04050005020304" pitchFamily="18" charset="0"/>
              </a:rPr>
              <a:t>Features:</a:t>
            </a:r>
          </a:p>
          <a:p>
            <a:endParaRPr lang="en-US" sz="2000" u="sng" dirty="0">
              <a:solidFill>
                <a:schemeClr val="bg1"/>
              </a:solidFill>
              <a:latin typeface="Amasis MT Pro Black" panose="02040A04050005020304" pitchFamily="18" charset="0"/>
            </a:endParaRPr>
          </a:p>
          <a:p>
            <a:pPr algn="l" rtl="0">
              <a:spcBef>
                <a:spcPts val="0"/>
              </a:spcBef>
              <a:spcAft>
                <a:spcPts val="0"/>
              </a:spcAft>
            </a:pPr>
            <a:r>
              <a:rPr lang="en-US" sz="2000" b="1" i="0" u="sng" strike="noStrike" dirty="0">
                <a:solidFill>
                  <a:schemeClr val="bg1"/>
                </a:solidFill>
                <a:effectLst/>
                <a:latin typeface="Arial" panose="020B0604020202020204" pitchFamily="34" charset="0"/>
              </a:rPr>
              <a:t>1. Efficient Accounting Mechanism:</a:t>
            </a:r>
            <a:endParaRPr lang="en-US" sz="2000" b="0" i="0" u="sng" dirty="0">
              <a:solidFill>
                <a:schemeClr val="bg1"/>
              </a:solidFill>
              <a:effectLst/>
              <a:latin typeface="Rubik"/>
            </a:endParaRPr>
          </a:p>
          <a:p>
            <a:pPr algn="l" rtl="0">
              <a:spcBef>
                <a:spcPts val="0"/>
              </a:spcBef>
              <a:spcAft>
                <a:spcPts val="0"/>
              </a:spcAft>
            </a:pPr>
            <a:r>
              <a:rPr lang="en-US" sz="2000" b="0" i="0" u="none" strike="noStrike" dirty="0">
                <a:solidFill>
                  <a:schemeClr val="bg1"/>
                </a:solidFill>
                <a:effectLst/>
                <a:latin typeface="Arial" panose="020B0604020202020204" pitchFamily="34" charset="0"/>
              </a:rPr>
              <a:t>Finance is one of the basic and vital parts of colleges and universities because it deals with money. </a:t>
            </a:r>
            <a:endParaRPr lang="en-US" sz="2000" b="0" i="0" dirty="0">
              <a:solidFill>
                <a:schemeClr val="bg1"/>
              </a:solidFill>
              <a:effectLst/>
              <a:latin typeface="Rubik"/>
            </a:endParaRPr>
          </a:p>
          <a:p>
            <a:pPr algn="l" rtl="0">
              <a:spcBef>
                <a:spcPts val="0"/>
              </a:spcBef>
              <a:spcAft>
                <a:spcPts val="0"/>
              </a:spcAft>
            </a:pPr>
            <a:r>
              <a:rPr lang="en-US" sz="2000" b="1" i="0" u="sng" strike="noStrike" dirty="0">
                <a:solidFill>
                  <a:schemeClr val="bg1"/>
                </a:solidFill>
                <a:effectLst/>
                <a:latin typeface="Arial" panose="020B0604020202020204" pitchFamily="34" charset="0"/>
              </a:rPr>
              <a:t>2. Ability To Manage Staffs Effectively:</a:t>
            </a:r>
            <a:endParaRPr lang="en-US" sz="2000" b="0" i="0" u="sng" dirty="0">
              <a:solidFill>
                <a:schemeClr val="bg1"/>
              </a:solidFill>
              <a:effectLst/>
              <a:latin typeface="Rubik"/>
            </a:endParaRPr>
          </a:p>
          <a:p>
            <a:pPr algn="l" rtl="0">
              <a:spcBef>
                <a:spcPts val="0"/>
              </a:spcBef>
              <a:spcAft>
                <a:spcPts val="0"/>
              </a:spcAft>
            </a:pPr>
            <a:r>
              <a:rPr lang="en-US" sz="2000" b="0" i="0" u="none" strike="noStrike" dirty="0">
                <a:solidFill>
                  <a:schemeClr val="bg1"/>
                </a:solidFill>
                <a:effectLst/>
                <a:latin typeface="Arial" panose="020B0604020202020204" pitchFamily="34" charset="0"/>
              </a:rPr>
              <a:t>Unlike elementary schools, universities and colleges usually have a high number of staffs. Managing such a multitude is difficult without the aid of this university management software. Using this college </a:t>
            </a:r>
            <a:r>
              <a:rPr lang="en-US" sz="2000" b="0" i="0" u="none" strike="noStrike" dirty="0" err="1">
                <a:solidFill>
                  <a:schemeClr val="bg1"/>
                </a:solidFill>
                <a:effectLst/>
                <a:latin typeface="Arial" panose="020B0604020202020204" pitchFamily="34" charset="0"/>
              </a:rPr>
              <a:t>erp</a:t>
            </a:r>
            <a:r>
              <a:rPr lang="en-US" sz="2000" b="0" i="0" u="none" strike="noStrike" dirty="0">
                <a:solidFill>
                  <a:schemeClr val="bg1"/>
                </a:solidFill>
                <a:effectLst/>
                <a:latin typeface="Arial" panose="020B0604020202020204" pitchFamily="34" charset="0"/>
              </a:rPr>
              <a:t> software helps to keep track of all staffs salaries, general well-being, the rate at which they attend class and many more.</a:t>
            </a:r>
            <a:endParaRPr lang="en-US" sz="2000" b="0" i="0" dirty="0">
              <a:solidFill>
                <a:schemeClr val="bg1"/>
              </a:solidFill>
              <a:effectLst/>
              <a:latin typeface="Rubik"/>
            </a:endParaRPr>
          </a:p>
          <a:p>
            <a:pPr algn="l" rtl="0">
              <a:spcBef>
                <a:spcPts val="0"/>
              </a:spcBef>
              <a:spcAft>
                <a:spcPts val="0"/>
              </a:spcAft>
            </a:pPr>
            <a:r>
              <a:rPr lang="en-US" sz="2000" b="1" i="0" u="sng" strike="noStrike" dirty="0">
                <a:solidFill>
                  <a:schemeClr val="bg1"/>
                </a:solidFill>
                <a:effectLst/>
                <a:latin typeface="Arial" panose="020B0604020202020204" pitchFamily="34" charset="0"/>
              </a:rPr>
              <a:t>3. Accurate Entrance Test &amp; Merit Lists:</a:t>
            </a:r>
            <a:endParaRPr lang="en-US" sz="2000" b="0" i="0" u="sng" dirty="0">
              <a:solidFill>
                <a:schemeClr val="bg1"/>
              </a:solidFill>
              <a:effectLst/>
              <a:latin typeface="Rubik"/>
            </a:endParaRPr>
          </a:p>
          <a:p>
            <a:pPr algn="l" rtl="0">
              <a:spcBef>
                <a:spcPts val="0"/>
              </a:spcBef>
              <a:spcAft>
                <a:spcPts val="0"/>
              </a:spcAft>
            </a:pPr>
            <a:r>
              <a:rPr lang="en-US" sz="2000" b="0" i="0" u="none" strike="noStrike" dirty="0">
                <a:solidFill>
                  <a:schemeClr val="bg1"/>
                </a:solidFill>
                <a:effectLst/>
                <a:latin typeface="Arial" panose="020B0604020202020204" pitchFamily="34" charset="0"/>
              </a:rPr>
              <a:t>Right here is another feature that makes things far easier than you could imagine. The admission process of colleges is usually cumbersome due to a large number of applicants. </a:t>
            </a:r>
            <a:endParaRPr lang="en-US" sz="2000" b="0" i="0" dirty="0">
              <a:solidFill>
                <a:schemeClr val="bg1"/>
              </a:solidFill>
              <a:effectLst/>
              <a:latin typeface="Rubik"/>
            </a:endParaRPr>
          </a:p>
          <a:p>
            <a:pPr algn="l" rtl="0">
              <a:spcBef>
                <a:spcPts val="0"/>
              </a:spcBef>
              <a:spcAft>
                <a:spcPts val="0"/>
              </a:spcAft>
            </a:pPr>
            <a:r>
              <a:rPr lang="en-US" sz="2000" b="1" i="0" u="sng" strike="noStrike" dirty="0">
                <a:solidFill>
                  <a:schemeClr val="bg1"/>
                </a:solidFill>
                <a:effectLst/>
                <a:latin typeface="Arial" panose="020B0604020202020204" pitchFamily="34" charset="0"/>
              </a:rPr>
              <a:t>4. Timetable Generation:</a:t>
            </a:r>
            <a:endParaRPr lang="en-US" sz="2000" b="0" i="0" u="sng" dirty="0">
              <a:solidFill>
                <a:schemeClr val="bg1"/>
              </a:solidFill>
              <a:effectLst/>
              <a:latin typeface="Rubik"/>
            </a:endParaRPr>
          </a:p>
          <a:p>
            <a:pPr algn="l" rtl="0">
              <a:spcBef>
                <a:spcPts val="0"/>
              </a:spcBef>
              <a:spcAft>
                <a:spcPts val="0"/>
              </a:spcAft>
            </a:pPr>
            <a:r>
              <a:rPr lang="en-US" sz="2000" b="0" i="0" u="none" strike="noStrike" dirty="0">
                <a:solidFill>
                  <a:schemeClr val="bg1"/>
                </a:solidFill>
                <a:effectLst/>
                <a:latin typeface="Arial" panose="020B0604020202020204" pitchFamily="34" charset="0"/>
              </a:rPr>
              <a:t>Fixing classes is no doubt one the messiest thing to organize in colleges due to a large number of classes that are to hold on a daily basis and the lecturers to take them. Determining this without any error can be quite difficult. </a:t>
            </a:r>
            <a:endParaRPr lang="en-US" sz="2000" b="0" i="0" dirty="0">
              <a:solidFill>
                <a:schemeClr val="bg1"/>
              </a:solidFill>
              <a:effectLst/>
              <a:latin typeface="Rubik"/>
            </a:endParaRPr>
          </a:p>
          <a:p>
            <a:pPr algn="l" rtl="0">
              <a:spcBef>
                <a:spcPts val="0"/>
              </a:spcBef>
              <a:spcAft>
                <a:spcPts val="0"/>
              </a:spcAft>
            </a:pPr>
            <a:r>
              <a:rPr lang="en-US" sz="2000" b="1" i="0" u="sng" strike="noStrike" dirty="0">
                <a:solidFill>
                  <a:schemeClr val="bg1"/>
                </a:solidFill>
                <a:effectLst/>
                <a:latin typeface="Arial" panose="020B0604020202020204" pitchFamily="34" charset="0"/>
              </a:rPr>
              <a:t>5. General Library Management:</a:t>
            </a:r>
            <a:endParaRPr lang="en-US" sz="2000" b="0" i="0" u="sng" dirty="0">
              <a:solidFill>
                <a:schemeClr val="bg1"/>
              </a:solidFill>
              <a:effectLst/>
              <a:latin typeface="Rubik"/>
            </a:endParaRPr>
          </a:p>
          <a:p>
            <a:pPr algn="l" rtl="0">
              <a:spcBef>
                <a:spcPts val="0"/>
              </a:spcBef>
              <a:spcAft>
                <a:spcPts val="0"/>
              </a:spcAft>
            </a:pPr>
            <a:r>
              <a:rPr lang="en-US" sz="2000" b="0" i="0" u="none" strike="noStrike" dirty="0">
                <a:solidFill>
                  <a:schemeClr val="bg1"/>
                </a:solidFill>
                <a:effectLst/>
                <a:latin typeface="Arial" panose="020B0604020202020204" pitchFamily="34" charset="0"/>
              </a:rPr>
              <a:t>Managing the library is another complicated section in colleges. But with the help of this university management software, librarians and other staffs in the library are able to keep track of all the materials that go in and out of the library with ease.</a:t>
            </a:r>
            <a:endParaRPr lang="en-US" sz="2000" b="0" i="0" dirty="0">
              <a:solidFill>
                <a:schemeClr val="bg1"/>
              </a:solidFill>
              <a:effectLst/>
              <a:latin typeface="Rubik"/>
            </a:endParaRPr>
          </a:p>
          <a:p>
            <a:endParaRPr lang="en-IN" sz="800" dirty="0">
              <a:solidFill>
                <a:schemeClr val="bg1"/>
              </a:solidFill>
              <a:latin typeface="Amasis MT Pro Black" panose="02040A04050005020304" pitchFamily="18" charset="0"/>
            </a:endParaRPr>
          </a:p>
        </p:txBody>
      </p:sp>
    </p:spTree>
    <p:extLst>
      <p:ext uri="{BB962C8B-B14F-4D97-AF65-F5344CB8AC3E}">
        <p14:creationId xmlns:p14="http://schemas.microsoft.com/office/powerpoint/2010/main" val="22484205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13B7BB51-92B8-4089-8DAB-1202A4D1C6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315111"/>
            <a:ext cx="3021543" cy="1435442"/>
          </a:xfrm>
          <a:custGeom>
            <a:avLst/>
            <a:gdLst/>
            <a:ahLst/>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useBgFill="1">
        <p:nvSpPr>
          <p:cNvPr id="36" name="Rectangle 35">
            <a:extLst>
              <a:ext uri="{FF2B5EF4-FFF2-40B4-BE49-F238E27FC236}">
                <a16:creationId xmlns:a16="http://schemas.microsoft.com/office/drawing/2014/main" id="{3488F6DB-AE81-4C8D-B1F2-045AB0C89A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row of computers in a row&#10;&#10;Description automatically generated with low confidence">
            <a:extLst>
              <a:ext uri="{FF2B5EF4-FFF2-40B4-BE49-F238E27FC236}">
                <a16:creationId xmlns:a16="http://schemas.microsoft.com/office/drawing/2014/main" id="{0D60BD7A-75E7-1C61-8562-8A646C1D59C9}"/>
              </a:ext>
            </a:extLst>
          </p:cNvPr>
          <p:cNvPicPr>
            <a:picLocks noChangeAspect="1"/>
          </p:cNvPicPr>
          <p:nvPr/>
        </p:nvPicPr>
        <p:blipFill rotWithShape="1">
          <a:blip r:embed="rId2">
            <a:extLst>
              <a:ext uri="{28A0092B-C50C-407E-A947-70E740481C1C}">
                <a14:useLocalDpi xmlns:a14="http://schemas.microsoft.com/office/drawing/2010/main" val="0"/>
              </a:ext>
            </a:extLst>
          </a:blip>
          <a:srcRect r="23556"/>
          <a:stretch/>
        </p:blipFill>
        <p:spPr>
          <a:xfrm>
            <a:off x="20" y="-18652"/>
            <a:ext cx="12191980" cy="6857990"/>
          </a:xfrm>
          <a:prstGeom prst="rect">
            <a:avLst/>
          </a:prstGeom>
        </p:spPr>
      </p:pic>
      <p:sp>
        <p:nvSpPr>
          <p:cNvPr id="38" name="Graphic 1">
            <a:extLst>
              <a:ext uri="{FF2B5EF4-FFF2-40B4-BE49-F238E27FC236}">
                <a16:creationId xmlns:a16="http://schemas.microsoft.com/office/drawing/2014/main" id="{721F817A-BF7E-440D-B296-66D86EDB06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bg1">
              <a:alpha val="89000"/>
            </a:schemeClr>
          </a:solidFill>
          <a:ln w="32707" cap="flat">
            <a:noFill/>
            <a:prstDash val="solid"/>
            <a:miter/>
          </a:ln>
          <a:effectLst/>
        </p:spPr>
        <p:txBody>
          <a:bodyPr rtlCol="0" anchor="ctr"/>
          <a:lstStyle/>
          <a:p>
            <a:endParaRPr lang="en-US" dirty="0"/>
          </a:p>
        </p:txBody>
      </p:sp>
      <p:sp>
        <p:nvSpPr>
          <p:cNvPr id="4" name="TextBox 3">
            <a:extLst>
              <a:ext uri="{FF2B5EF4-FFF2-40B4-BE49-F238E27FC236}">
                <a16:creationId xmlns:a16="http://schemas.microsoft.com/office/drawing/2014/main" id="{C727C2F8-2301-9736-7738-B7CB98D474F5}"/>
              </a:ext>
            </a:extLst>
          </p:cNvPr>
          <p:cNvSpPr txBox="1"/>
          <p:nvPr/>
        </p:nvSpPr>
        <p:spPr>
          <a:xfrm>
            <a:off x="3021544" y="1663164"/>
            <a:ext cx="6260840" cy="3808178"/>
          </a:xfrm>
          <a:prstGeom prst="rect">
            <a:avLst/>
          </a:prstGeom>
        </p:spPr>
        <p:txBody>
          <a:bodyPr vert="horz" lIns="91440" tIns="45720" rIns="91440" bIns="45720" rtlCol="0">
            <a:normAutofit fontScale="32500" lnSpcReduction="20000"/>
          </a:bodyPr>
          <a:lstStyle/>
          <a:p>
            <a:pPr>
              <a:lnSpc>
                <a:spcPct val="90000"/>
              </a:lnSpc>
              <a:spcAft>
                <a:spcPts val="800"/>
              </a:spcAft>
            </a:pPr>
            <a:r>
              <a:rPr lang="en-US" sz="8000" b="1" i="1" dirty="0">
                <a:solidFill>
                  <a:schemeClr val="accent6">
                    <a:lumMod val="50000"/>
                  </a:schemeClr>
                </a:solidFill>
                <a:effectLst/>
                <a:latin typeface="Avenir Next LT Pro Light" panose="020B0304020202020204" pitchFamily="34" charset="0"/>
                <a:ea typeface="Cambria" panose="02040503050406030204" pitchFamily="18" charset="0"/>
              </a:rPr>
              <a:t>A college management system allows colleges and higher education institutes to manage their enquiries and leads, carry out online admissions, teach virtually, sell courses, track student progress, take exams and quizzes, manage attendance, take assignments online, manage learning material, generate report cards, create ID cards and documents, send notices and announcements, manage communications, manage timetables, manage results online.</a:t>
            </a:r>
          </a:p>
          <a:p>
            <a:pPr indent="-228600">
              <a:lnSpc>
                <a:spcPct val="90000"/>
              </a:lnSpc>
              <a:buFont typeface="Arial" panose="020B0604020202020204" pitchFamily="34" charset="0"/>
              <a:buChar char="•"/>
            </a:pPr>
            <a:endParaRPr lang="en-US" sz="1000" b="1" i="1" dirty="0">
              <a:solidFill>
                <a:schemeClr val="accent6">
                  <a:lumMod val="50000"/>
                </a:schemeClr>
              </a:solidFill>
              <a:latin typeface="Cambria" panose="02040503050406030204" pitchFamily="18" charset="0"/>
              <a:ea typeface="Cambria" panose="02040503050406030204" pitchFamily="18" charset="0"/>
            </a:endParaRPr>
          </a:p>
        </p:txBody>
      </p:sp>
      <p:sp>
        <p:nvSpPr>
          <p:cNvPr id="5" name="TextBox 4">
            <a:extLst>
              <a:ext uri="{FF2B5EF4-FFF2-40B4-BE49-F238E27FC236}">
                <a16:creationId xmlns:a16="http://schemas.microsoft.com/office/drawing/2014/main" id="{5681FD06-CC9E-FE99-27DA-F1F0DCA6CF38}"/>
              </a:ext>
            </a:extLst>
          </p:cNvPr>
          <p:cNvSpPr txBox="1"/>
          <p:nvPr/>
        </p:nvSpPr>
        <p:spPr>
          <a:xfrm>
            <a:off x="606490" y="541176"/>
            <a:ext cx="3638939" cy="707886"/>
          </a:xfrm>
          <a:prstGeom prst="rect">
            <a:avLst/>
          </a:prstGeom>
          <a:noFill/>
        </p:spPr>
        <p:txBody>
          <a:bodyPr wrap="square" rtlCol="0">
            <a:spAutoFit/>
          </a:bodyPr>
          <a:lstStyle/>
          <a:p>
            <a:pPr algn="ctr"/>
            <a:r>
              <a:rPr lang="en-US" sz="4000" b="1" u="sng" dirty="0">
                <a:solidFill>
                  <a:schemeClr val="accent6">
                    <a:lumMod val="50000"/>
                  </a:schemeClr>
                </a:solidFill>
                <a:latin typeface="Algerian" panose="04020705040A02060702" pitchFamily="82" charset="0"/>
              </a:rPr>
              <a:t>Benefits:</a:t>
            </a:r>
            <a:endParaRPr lang="en-IN" sz="4000" b="1" u="sng" dirty="0">
              <a:solidFill>
                <a:schemeClr val="accent6">
                  <a:lumMod val="50000"/>
                </a:schemeClr>
              </a:solidFill>
              <a:latin typeface="Algerian" panose="04020705040A02060702" pitchFamily="82" charset="0"/>
            </a:endParaRPr>
          </a:p>
        </p:txBody>
      </p:sp>
    </p:spTree>
    <p:extLst>
      <p:ext uri="{BB962C8B-B14F-4D97-AF65-F5344CB8AC3E}">
        <p14:creationId xmlns:p14="http://schemas.microsoft.com/office/powerpoint/2010/main" val="10332300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Graphic 1">
            <a:extLst>
              <a:ext uri="{FF2B5EF4-FFF2-40B4-BE49-F238E27FC236}">
                <a16:creationId xmlns:a16="http://schemas.microsoft.com/office/drawing/2014/main" id="{0D57E7FA-E8FC-45AC-868F-CDC814493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2599854" y="527562"/>
            <a:ext cx="6992292" cy="5102484"/>
          </a:xfrm>
          <a:custGeom>
            <a:avLst/>
            <a:gdLst/>
            <a:ahLst/>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useBgFill="1">
        <p:nvSpPr>
          <p:cNvPr id="15" name="Rectangle 14">
            <a:extLst>
              <a:ext uri="{FF2B5EF4-FFF2-40B4-BE49-F238E27FC236}">
                <a16:creationId xmlns:a16="http://schemas.microsoft.com/office/drawing/2014/main" id="{DCE34F86-1928-461B-B24E-035C020BE7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erson in a hoodie using a computer&#10;&#10;Description automatically generated with low confidence">
            <a:extLst>
              <a:ext uri="{FF2B5EF4-FFF2-40B4-BE49-F238E27FC236}">
                <a16:creationId xmlns:a16="http://schemas.microsoft.com/office/drawing/2014/main" id="{14E97309-FFD3-7840-DEEB-9A71416E898D}"/>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l="2314" r="4352"/>
          <a:stretch/>
        </p:blipFill>
        <p:spPr>
          <a:xfrm>
            <a:off x="0" y="-75853"/>
            <a:ext cx="12192000" cy="6857990"/>
          </a:xfrm>
          <a:prstGeom prst="rect">
            <a:avLst/>
          </a:prstGeom>
        </p:spPr>
      </p:pic>
      <p:pic>
        <p:nvPicPr>
          <p:cNvPr id="4" name="Picture 3" descr="A person in a hoodie using a computer&#10;&#10;Description automatically generated with low confidence">
            <a:extLst>
              <a:ext uri="{FF2B5EF4-FFF2-40B4-BE49-F238E27FC236}">
                <a16:creationId xmlns:a16="http://schemas.microsoft.com/office/drawing/2014/main" id="{5B3B08F2-B0DA-0DF4-382E-50240856D5D0}"/>
              </a:ext>
            </a:extLst>
          </p:cNvPr>
          <p:cNvPicPr>
            <a:picLocks noChangeAspect="1"/>
          </p:cNvPicPr>
          <p:nvPr/>
        </p:nvPicPr>
        <p:blipFill rotWithShape="1">
          <a:blip r:embed="rId2">
            <a:extLst>
              <a:ext uri="{28A0092B-C50C-407E-A947-70E740481C1C}">
                <a14:useLocalDpi xmlns:a14="http://schemas.microsoft.com/office/drawing/2010/main" val="0"/>
              </a:ext>
            </a:extLst>
          </a:blip>
          <a:srcRect t="5758" r="2" b="7157"/>
          <a:stretch/>
        </p:blipFill>
        <p:spPr>
          <a:xfrm>
            <a:off x="3904310" y="483187"/>
            <a:ext cx="7450687" cy="3406460"/>
          </a:xfrm>
          <a:custGeom>
            <a:avLst/>
            <a:gdLst/>
            <a:ahLst/>
            <a:cxnLst/>
            <a:rect l="l" t="t" r="r" b="b"/>
            <a:pathLst>
              <a:path w="7450687" h="3406460">
                <a:moveTo>
                  <a:pt x="6457914" y="0"/>
                </a:moveTo>
                <a:cubicBezTo>
                  <a:pt x="6560763" y="125085"/>
                  <a:pt x="6713644" y="161221"/>
                  <a:pt x="6844288" y="233492"/>
                </a:cubicBezTo>
                <a:cubicBezTo>
                  <a:pt x="6972153" y="289086"/>
                  <a:pt x="7336289" y="611527"/>
                  <a:pt x="7386323" y="717155"/>
                </a:cubicBezTo>
                <a:cubicBezTo>
                  <a:pt x="7475273" y="900613"/>
                  <a:pt x="7453035" y="1573293"/>
                  <a:pt x="7430798" y="1809564"/>
                </a:cubicBezTo>
                <a:cubicBezTo>
                  <a:pt x="7347408" y="2398855"/>
                  <a:pt x="7041645" y="3077093"/>
                  <a:pt x="7013848" y="3104890"/>
                </a:cubicBezTo>
                <a:cubicBezTo>
                  <a:pt x="6924899" y="3085432"/>
                  <a:pt x="6721983" y="3391196"/>
                  <a:pt x="6569101" y="3402314"/>
                </a:cubicBezTo>
                <a:cubicBezTo>
                  <a:pt x="6407881" y="3413434"/>
                  <a:pt x="4039604" y="3405095"/>
                  <a:pt x="3683807" y="3341162"/>
                </a:cubicBezTo>
                <a:cubicBezTo>
                  <a:pt x="1749158" y="2988144"/>
                  <a:pt x="1704683" y="2860279"/>
                  <a:pt x="1704683" y="2860279"/>
                </a:cubicBezTo>
                <a:cubicBezTo>
                  <a:pt x="1704683" y="2860279"/>
                  <a:pt x="1910378" y="2835262"/>
                  <a:pt x="2010446" y="2801907"/>
                </a:cubicBezTo>
                <a:cubicBezTo>
                  <a:pt x="1865904" y="2799126"/>
                  <a:pt x="1296072" y="2693500"/>
                  <a:pt x="1273834" y="2674041"/>
                </a:cubicBezTo>
                <a:cubicBezTo>
                  <a:pt x="1284954" y="2668482"/>
                  <a:pt x="1301632" y="2662923"/>
                  <a:pt x="1315530" y="2657363"/>
                </a:cubicBezTo>
                <a:cubicBezTo>
                  <a:pt x="1284954" y="2640686"/>
                  <a:pt x="1259936" y="2621228"/>
                  <a:pt x="1234919" y="2590651"/>
                </a:cubicBezTo>
                <a:cubicBezTo>
                  <a:pt x="1154309" y="2487804"/>
                  <a:pt x="1018105" y="2523940"/>
                  <a:pt x="904138" y="2485024"/>
                </a:cubicBezTo>
                <a:cubicBezTo>
                  <a:pt x="976410" y="2268210"/>
                  <a:pt x="1168208" y="2348820"/>
                  <a:pt x="1315530" y="2307126"/>
                </a:cubicBezTo>
                <a:cubicBezTo>
                  <a:pt x="929156" y="2179260"/>
                  <a:pt x="1004207" y="2112548"/>
                  <a:pt x="851326" y="2065294"/>
                </a:cubicBezTo>
                <a:cubicBezTo>
                  <a:pt x="659528" y="2006921"/>
                  <a:pt x="615053" y="2006921"/>
                  <a:pt x="615053" y="2006921"/>
                </a:cubicBezTo>
                <a:cubicBezTo>
                  <a:pt x="840206" y="1829023"/>
                  <a:pt x="1109834" y="2020820"/>
                  <a:pt x="1393361" y="1703937"/>
                </a:cubicBezTo>
                <a:cubicBezTo>
                  <a:pt x="1120952" y="1659463"/>
                  <a:pt x="306510" y="1637225"/>
                  <a:pt x="131391" y="1553835"/>
                </a:cubicBezTo>
                <a:cubicBezTo>
                  <a:pt x="198103" y="1584411"/>
                  <a:pt x="203663" y="1492682"/>
                  <a:pt x="234239" y="1492682"/>
                </a:cubicBezTo>
                <a:cubicBezTo>
                  <a:pt x="492748" y="1489903"/>
                  <a:pt x="756816" y="1542717"/>
                  <a:pt x="1018105" y="1509360"/>
                </a:cubicBezTo>
                <a:cubicBezTo>
                  <a:pt x="1065359" y="1506581"/>
                  <a:pt x="1140411" y="1531597"/>
                  <a:pt x="1148750" y="1462106"/>
                </a:cubicBezTo>
                <a:cubicBezTo>
                  <a:pt x="1157088" y="1375936"/>
                  <a:pt x="1059800" y="1395394"/>
                  <a:pt x="1018105" y="1387055"/>
                </a:cubicBezTo>
                <a:cubicBezTo>
                  <a:pt x="848545" y="1359258"/>
                  <a:pt x="681766" y="1348140"/>
                  <a:pt x="509426" y="1331461"/>
                </a:cubicBezTo>
                <a:cubicBezTo>
                  <a:pt x="437155" y="1323122"/>
                  <a:pt x="348206" y="1339800"/>
                  <a:pt x="376002" y="1206376"/>
                </a:cubicBezTo>
                <a:cubicBezTo>
                  <a:pt x="353764" y="1078512"/>
                  <a:pt x="220341" y="1122986"/>
                  <a:pt x="150849" y="1061833"/>
                </a:cubicBezTo>
                <a:cubicBezTo>
                  <a:pt x="184205" y="989562"/>
                  <a:pt x="278714" y="1039597"/>
                  <a:pt x="306510" y="942308"/>
                </a:cubicBezTo>
                <a:cubicBezTo>
                  <a:pt x="173086" y="972884"/>
                  <a:pt x="186985" y="761630"/>
                  <a:pt x="53560" y="764409"/>
                </a:cubicBezTo>
                <a:cubicBezTo>
                  <a:pt x="-57626" y="639324"/>
                  <a:pt x="22984" y="578171"/>
                  <a:pt x="125832" y="530917"/>
                </a:cubicBezTo>
                <a:cubicBezTo>
                  <a:pt x="259256" y="472544"/>
                  <a:pt x="406578" y="486442"/>
                  <a:pt x="551121" y="475324"/>
                </a:cubicBezTo>
                <a:cubicBezTo>
                  <a:pt x="742919" y="450306"/>
                  <a:pt x="926376" y="391934"/>
                  <a:pt x="1120952" y="394713"/>
                </a:cubicBezTo>
                <a:cubicBezTo>
                  <a:pt x="1304411" y="336340"/>
                  <a:pt x="1507326" y="400272"/>
                  <a:pt x="1693564" y="325221"/>
                </a:cubicBezTo>
                <a:cubicBezTo>
                  <a:pt x="1882582" y="325221"/>
                  <a:pt x="2074379" y="325221"/>
                  <a:pt x="2266175" y="325221"/>
                </a:cubicBezTo>
                <a:cubicBezTo>
                  <a:pt x="2321770" y="328001"/>
                  <a:pt x="2374582" y="328001"/>
                  <a:pt x="2430177" y="330781"/>
                </a:cubicBezTo>
                <a:cubicBezTo>
                  <a:pt x="2430177" y="330781"/>
                  <a:pt x="2432956" y="330781"/>
                  <a:pt x="2432956" y="330781"/>
                </a:cubicBezTo>
                <a:cubicBezTo>
                  <a:pt x="2672008" y="339120"/>
                  <a:pt x="2908279" y="344679"/>
                  <a:pt x="3144551" y="355798"/>
                </a:cubicBezTo>
                <a:cubicBezTo>
                  <a:pt x="3233500" y="355798"/>
                  <a:pt x="3319670" y="358577"/>
                  <a:pt x="3408619" y="358577"/>
                </a:cubicBezTo>
                <a:cubicBezTo>
                  <a:pt x="3597637" y="372475"/>
                  <a:pt x="3789434" y="380814"/>
                  <a:pt x="3981231" y="361357"/>
                </a:cubicBezTo>
                <a:cubicBezTo>
                  <a:pt x="4173028" y="378035"/>
                  <a:pt x="4359266" y="366917"/>
                  <a:pt x="4551063" y="350238"/>
                </a:cubicBezTo>
                <a:cubicBezTo>
                  <a:pt x="4745639" y="369696"/>
                  <a:pt x="4937437" y="341899"/>
                  <a:pt x="5129233" y="316882"/>
                </a:cubicBezTo>
                <a:cubicBezTo>
                  <a:pt x="5321031" y="328001"/>
                  <a:pt x="5512828" y="328001"/>
                  <a:pt x="5699065" y="272407"/>
                </a:cubicBezTo>
                <a:cubicBezTo>
                  <a:pt x="5840829" y="333560"/>
                  <a:pt x="5910321" y="133424"/>
                  <a:pt x="6063202" y="172339"/>
                </a:cubicBezTo>
                <a:cubicBezTo>
                  <a:pt x="6216084" y="214035"/>
                  <a:pt x="6324491" y="55593"/>
                  <a:pt x="6457914" y="0"/>
                </a:cubicBezTo>
                <a:close/>
              </a:path>
            </a:pathLst>
          </a:custGeom>
        </p:spPr>
      </p:pic>
      <p:sp>
        <p:nvSpPr>
          <p:cNvPr id="5" name="Rectangle 4">
            <a:extLst>
              <a:ext uri="{FF2B5EF4-FFF2-40B4-BE49-F238E27FC236}">
                <a16:creationId xmlns:a16="http://schemas.microsoft.com/office/drawing/2014/main" id="{0E36F492-4AF3-29F2-6605-2B9EDC4F47C4}"/>
              </a:ext>
            </a:extLst>
          </p:cNvPr>
          <p:cNvSpPr/>
          <p:nvPr/>
        </p:nvSpPr>
        <p:spPr>
          <a:xfrm rot="10800000" flipV="1">
            <a:off x="93946" y="167859"/>
            <a:ext cx="5257800" cy="2854295"/>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800" b="1" i="1" u="sng" dirty="0">
                <a:ln w="9525">
                  <a:solidFill>
                    <a:schemeClr val="bg1"/>
                  </a:solidFill>
                  <a:prstDash val="solid"/>
                </a:ln>
                <a:effectLst>
                  <a:outerShdw blurRad="12700" dist="38100" dir="2700000" algn="tl" rotWithShape="0">
                    <a:schemeClr val="bg1">
                      <a:lumMod val="50000"/>
                    </a:schemeClr>
                  </a:outerShdw>
                </a:effectLst>
                <a:latin typeface="+mj-lt"/>
                <a:ea typeface="+mj-ea"/>
                <a:cs typeface="+mj-cs"/>
              </a:rPr>
              <a:t>CODE FOR COLLEGE MANAGEMENT SYSTEM</a:t>
            </a:r>
          </a:p>
        </p:txBody>
      </p:sp>
      <p:sp>
        <p:nvSpPr>
          <p:cNvPr id="6" name="TextBox 5">
            <a:extLst>
              <a:ext uri="{FF2B5EF4-FFF2-40B4-BE49-F238E27FC236}">
                <a16:creationId xmlns:a16="http://schemas.microsoft.com/office/drawing/2014/main" id="{7BBB7D3A-FBBC-FB29-30B5-81D50A92637D}"/>
              </a:ext>
            </a:extLst>
          </p:cNvPr>
          <p:cNvSpPr txBox="1"/>
          <p:nvPr/>
        </p:nvSpPr>
        <p:spPr>
          <a:xfrm>
            <a:off x="799967" y="4031462"/>
            <a:ext cx="9827599" cy="2031325"/>
          </a:xfrm>
          <a:prstGeom prst="rect">
            <a:avLst/>
          </a:prstGeom>
          <a:noFill/>
        </p:spPr>
        <p:txBody>
          <a:bodyPr wrap="square" rtlCol="0">
            <a:spAutoFit/>
          </a:bodyPr>
          <a:lstStyle/>
          <a:p>
            <a:pPr algn="l"/>
            <a:r>
              <a:rPr lang="en-US" b="0" i="0" dirty="0">
                <a:effectLst/>
                <a:latin typeface="SimSun" panose="02010600030101010101" pitchFamily="2" charset="-122"/>
                <a:ea typeface="SimSun" panose="02010600030101010101" pitchFamily="2" charset="-122"/>
              </a:rPr>
              <a:t>When you run the program, it will output the student's name, roll number, and the courses they are enrolled in.</a:t>
            </a:r>
          </a:p>
          <a:p>
            <a:pPr algn="l"/>
            <a:r>
              <a:rPr lang="en-US" b="0" i="0" dirty="0">
                <a:effectLst/>
                <a:latin typeface="SimSun" panose="02010600030101010101" pitchFamily="2" charset="-122"/>
                <a:ea typeface="SimSun" panose="02010600030101010101" pitchFamily="2" charset="-122"/>
              </a:rPr>
              <a:t>This is a simplified example, and in a real college management system, you would have more classes and features to handle various aspects like faculty management, exam management, financial transactions, and more. But this example should give you a basic understanding of how a college management system can be implemented in Java.</a:t>
            </a:r>
          </a:p>
          <a:p>
            <a:endParaRPr lang="en-IN" dirty="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3078534806"/>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0" name="Rectangle 55">
            <a:extLst>
              <a:ext uri="{FF2B5EF4-FFF2-40B4-BE49-F238E27FC236}">
                <a16:creationId xmlns:a16="http://schemas.microsoft.com/office/drawing/2014/main" id="{6E4CD457-E37B-4177-94C9-92C24E732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picture containing text, screenshot, circle, electric blue&#10;&#10;Description automatically generated">
            <a:extLst>
              <a:ext uri="{FF2B5EF4-FFF2-40B4-BE49-F238E27FC236}">
                <a16:creationId xmlns:a16="http://schemas.microsoft.com/office/drawing/2014/main" id="{DFF6B7CE-0F79-AE63-0D80-CAA34B29FF80}"/>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65313"/>
            <a:ext cx="12192000" cy="6858000"/>
          </a:xfrm>
          <a:prstGeom prst="rect">
            <a:avLst/>
          </a:prstGeom>
        </p:spPr>
      </p:pic>
      <p:sp>
        <p:nvSpPr>
          <p:cNvPr id="22" name="TextBox 21">
            <a:extLst>
              <a:ext uri="{FF2B5EF4-FFF2-40B4-BE49-F238E27FC236}">
                <a16:creationId xmlns:a16="http://schemas.microsoft.com/office/drawing/2014/main" id="{4FAD723C-082F-D15F-6142-A7D10DB3C010}"/>
              </a:ext>
            </a:extLst>
          </p:cNvPr>
          <p:cNvSpPr txBox="1"/>
          <p:nvPr/>
        </p:nvSpPr>
        <p:spPr>
          <a:xfrm>
            <a:off x="0" y="0"/>
            <a:ext cx="8269255" cy="7017306"/>
          </a:xfrm>
          <a:prstGeom prst="rect">
            <a:avLst/>
          </a:prstGeom>
          <a:noFill/>
        </p:spPr>
        <p:txBody>
          <a:bodyPr wrap="square">
            <a:spAutoFit/>
          </a:bodyPr>
          <a:lstStyle/>
          <a:p>
            <a:r>
              <a:rPr lang="en-IN" b="0" i="0" dirty="0">
                <a:solidFill>
                  <a:srgbClr val="2E95D3"/>
                </a:solidFill>
                <a:effectLst/>
                <a:latin typeface="Söhne Mono"/>
              </a:rPr>
              <a:t>import</a:t>
            </a:r>
            <a:r>
              <a:rPr lang="en-IN" b="0" i="0" dirty="0">
                <a:solidFill>
                  <a:srgbClr val="FFFFFF"/>
                </a:solidFill>
                <a:effectLst/>
                <a:latin typeface="Söhne Mono"/>
              </a:rPr>
              <a:t> </a:t>
            </a:r>
            <a:r>
              <a:rPr lang="en-IN" b="0" i="0" dirty="0" err="1">
                <a:solidFill>
                  <a:srgbClr val="FFFFFF"/>
                </a:solidFill>
                <a:effectLst/>
                <a:latin typeface="Söhne Mono"/>
              </a:rPr>
              <a:t>java.util.ArrayList</a:t>
            </a:r>
            <a:r>
              <a:rPr lang="en-IN" b="0" i="0" dirty="0">
                <a:solidFill>
                  <a:srgbClr val="FFFFFF"/>
                </a:solidFill>
                <a:effectLst/>
                <a:latin typeface="Söhne Mono"/>
              </a:rPr>
              <a:t>; </a:t>
            </a:r>
          </a:p>
          <a:p>
            <a:r>
              <a:rPr lang="en-IN" b="0" i="0" dirty="0">
                <a:solidFill>
                  <a:srgbClr val="2E95D3"/>
                </a:solidFill>
                <a:effectLst/>
                <a:latin typeface="Söhne Mono"/>
              </a:rPr>
              <a:t>import</a:t>
            </a:r>
            <a:r>
              <a:rPr lang="en-IN" b="0" i="0" dirty="0">
                <a:solidFill>
                  <a:srgbClr val="FFFFFF"/>
                </a:solidFill>
                <a:effectLst/>
                <a:latin typeface="Söhne Mono"/>
              </a:rPr>
              <a:t> </a:t>
            </a:r>
            <a:r>
              <a:rPr lang="en-IN" b="0" i="0" dirty="0" err="1">
                <a:solidFill>
                  <a:srgbClr val="FFFFFF"/>
                </a:solidFill>
                <a:effectLst/>
                <a:latin typeface="Söhne Mono"/>
              </a:rPr>
              <a:t>java.util.Scanner</a:t>
            </a:r>
            <a:r>
              <a:rPr lang="en-IN" b="0" i="0" dirty="0">
                <a:solidFill>
                  <a:srgbClr val="FFFFFF"/>
                </a:solidFill>
                <a:effectLst/>
                <a:latin typeface="Söhne Mono"/>
              </a:rPr>
              <a:t>; </a:t>
            </a:r>
          </a:p>
          <a:p>
            <a:r>
              <a:rPr lang="en-IN" b="0" i="0" dirty="0">
                <a:solidFill>
                  <a:srgbClr val="2E95D3"/>
                </a:solidFill>
                <a:effectLst/>
                <a:latin typeface="Söhne Mono"/>
              </a:rPr>
              <a:t>class</a:t>
            </a:r>
            <a:r>
              <a:rPr lang="en-IN" b="0" i="0" dirty="0">
                <a:solidFill>
                  <a:srgbClr val="FFFFFF"/>
                </a:solidFill>
                <a:effectLst/>
                <a:latin typeface="Söhne Mono"/>
              </a:rPr>
              <a:t> </a:t>
            </a:r>
            <a:r>
              <a:rPr lang="en-IN" b="0" i="0" dirty="0">
                <a:solidFill>
                  <a:srgbClr val="F22C3D"/>
                </a:solidFill>
                <a:effectLst/>
                <a:latin typeface="Söhne Mono"/>
              </a:rPr>
              <a:t>Student</a:t>
            </a:r>
          </a:p>
          <a:p>
            <a:r>
              <a:rPr lang="en-IN" b="0" i="0" dirty="0">
                <a:solidFill>
                  <a:srgbClr val="FFFFFF"/>
                </a:solidFill>
                <a:effectLst/>
                <a:latin typeface="Söhne Mono"/>
              </a:rPr>
              <a:t> { </a:t>
            </a:r>
          </a:p>
          <a:p>
            <a:r>
              <a:rPr lang="en-IN" b="0" i="0" dirty="0">
                <a:solidFill>
                  <a:srgbClr val="2E95D3"/>
                </a:solidFill>
                <a:effectLst/>
                <a:latin typeface="Söhne Mono"/>
              </a:rPr>
              <a:t>private</a:t>
            </a:r>
            <a:r>
              <a:rPr lang="en-IN" b="0" i="0" dirty="0">
                <a:solidFill>
                  <a:srgbClr val="FFFFFF"/>
                </a:solidFill>
                <a:effectLst/>
                <a:latin typeface="Söhne Mono"/>
              </a:rPr>
              <a:t> </a:t>
            </a:r>
            <a:r>
              <a:rPr lang="en-IN" b="0" i="0" dirty="0">
                <a:solidFill>
                  <a:srgbClr val="DF3079"/>
                </a:solidFill>
                <a:effectLst/>
                <a:latin typeface="Söhne Mono"/>
              </a:rPr>
              <a:t>int</a:t>
            </a:r>
            <a:r>
              <a:rPr lang="en-IN" b="0" i="0" dirty="0">
                <a:solidFill>
                  <a:srgbClr val="FFFFFF"/>
                </a:solidFill>
                <a:effectLst/>
                <a:latin typeface="Söhne Mono"/>
              </a:rPr>
              <a:t> </a:t>
            </a:r>
            <a:r>
              <a:rPr lang="en-IN" b="0" i="0" dirty="0" err="1">
                <a:solidFill>
                  <a:srgbClr val="FFFFFF"/>
                </a:solidFill>
                <a:effectLst/>
                <a:latin typeface="Söhne Mono"/>
              </a:rPr>
              <a:t>rollNumber</a:t>
            </a:r>
            <a:r>
              <a:rPr lang="en-IN" b="0" i="0" dirty="0">
                <a:solidFill>
                  <a:srgbClr val="FFFFFF"/>
                </a:solidFill>
                <a:effectLst/>
                <a:latin typeface="Söhne Mono"/>
              </a:rPr>
              <a:t>; </a:t>
            </a:r>
          </a:p>
          <a:p>
            <a:r>
              <a:rPr lang="en-IN" b="0" i="0" dirty="0">
                <a:solidFill>
                  <a:srgbClr val="2E95D3"/>
                </a:solidFill>
                <a:effectLst/>
                <a:latin typeface="Söhne Mono"/>
              </a:rPr>
              <a:t>private</a:t>
            </a:r>
            <a:r>
              <a:rPr lang="en-IN" b="0" i="0" dirty="0">
                <a:solidFill>
                  <a:srgbClr val="FFFFFF"/>
                </a:solidFill>
                <a:effectLst/>
                <a:latin typeface="Söhne Mono"/>
              </a:rPr>
              <a:t> String name; </a:t>
            </a:r>
          </a:p>
          <a:p>
            <a:r>
              <a:rPr lang="en-IN" b="0" i="0" dirty="0">
                <a:solidFill>
                  <a:srgbClr val="2E95D3"/>
                </a:solidFill>
                <a:effectLst/>
                <a:latin typeface="Söhne Mono"/>
              </a:rPr>
              <a:t>private</a:t>
            </a:r>
            <a:r>
              <a:rPr lang="en-IN" b="0" i="0" dirty="0">
                <a:solidFill>
                  <a:srgbClr val="FFFFFF"/>
                </a:solidFill>
                <a:effectLst/>
                <a:latin typeface="Söhne Mono"/>
              </a:rPr>
              <a:t> </a:t>
            </a:r>
            <a:r>
              <a:rPr lang="en-IN" b="0" i="0" dirty="0">
                <a:solidFill>
                  <a:srgbClr val="DF3079"/>
                </a:solidFill>
                <a:effectLst/>
                <a:latin typeface="Söhne Mono"/>
              </a:rPr>
              <a:t>int</a:t>
            </a:r>
            <a:r>
              <a:rPr lang="en-IN" b="0" i="0" dirty="0">
                <a:solidFill>
                  <a:srgbClr val="FFFFFF"/>
                </a:solidFill>
                <a:effectLst/>
                <a:latin typeface="Söhne Mono"/>
              </a:rPr>
              <a:t> age; </a:t>
            </a:r>
          </a:p>
          <a:p>
            <a:r>
              <a:rPr lang="en-IN" b="0" i="0" dirty="0">
                <a:solidFill>
                  <a:srgbClr val="2E95D3"/>
                </a:solidFill>
                <a:effectLst/>
                <a:latin typeface="Söhne Mono"/>
              </a:rPr>
              <a:t>public</a:t>
            </a:r>
            <a:r>
              <a:rPr lang="en-IN" b="0" i="0" dirty="0">
                <a:solidFill>
                  <a:srgbClr val="FFFFFF"/>
                </a:solidFill>
                <a:effectLst/>
                <a:latin typeface="Söhne Mono"/>
              </a:rPr>
              <a:t> </a:t>
            </a:r>
            <a:r>
              <a:rPr lang="en-IN" b="0" i="0" dirty="0">
                <a:solidFill>
                  <a:srgbClr val="F22C3D"/>
                </a:solidFill>
                <a:effectLst/>
                <a:latin typeface="Söhne Mono"/>
              </a:rPr>
              <a:t>Student</a:t>
            </a:r>
            <a:r>
              <a:rPr lang="en-IN" b="0" i="0" dirty="0">
                <a:solidFill>
                  <a:srgbClr val="FFFFFF"/>
                </a:solidFill>
                <a:effectLst/>
                <a:latin typeface="Söhne Mono"/>
              </a:rPr>
              <a:t>(</a:t>
            </a:r>
            <a:r>
              <a:rPr lang="en-IN" b="0" i="0" dirty="0">
                <a:solidFill>
                  <a:srgbClr val="DF3079"/>
                </a:solidFill>
                <a:effectLst/>
                <a:latin typeface="Söhne Mono"/>
              </a:rPr>
              <a:t>int</a:t>
            </a:r>
            <a:r>
              <a:rPr lang="en-IN" b="0" i="0" dirty="0">
                <a:solidFill>
                  <a:srgbClr val="FFFFFF"/>
                </a:solidFill>
                <a:effectLst/>
                <a:latin typeface="Söhne Mono"/>
              </a:rPr>
              <a:t> </a:t>
            </a:r>
            <a:r>
              <a:rPr lang="en-IN" b="0" i="0" dirty="0" err="1">
                <a:solidFill>
                  <a:srgbClr val="FFFFFF"/>
                </a:solidFill>
                <a:effectLst/>
                <a:latin typeface="Söhne Mono"/>
              </a:rPr>
              <a:t>rollNumber</a:t>
            </a:r>
            <a:r>
              <a:rPr lang="en-IN" b="0" i="0" dirty="0">
                <a:solidFill>
                  <a:srgbClr val="FFFFFF"/>
                </a:solidFill>
                <a:effectLst/>
                <a:latin typeface="Söhne Mono"/>
              </a:rPr>
              <a:t>, String name, </a:t>
            </a:r>
            <a:r>
              <a:rPr lang="en-IN" b="0" i="0" dirty="0">
                <a:solidFill>
                  <a:srgbClr val="DF3079"/>
                </a:solidFill>
                <a:effectLst/>
                <a:latin typeface="Söhne Mono"/>
              </a:rPr>
              <a:t>int</a:t>
            </a:r>
            <a:r>
              <a:rPr lang="en-IN" b="0" i="0" dirty="0">
                <a:solidFill>
                  <a:srgbClr val="FFFFFF"/>
                </a:solidFill>
                <a:effectLst/>
                <a:latin typeface="Söhne Mono"/>
              </a:rPr>
              <a:t> age)</a:t>
            </a:r>
          </a:p>
          <a:p>
            <a:r>
              <a:rPr lang="en-IN" b="0" i="0" dirty="0">
                <a:solidFill>
                  <a:srgbClr val="FFFFFF"/>
                </a:solidFill>
                <a:effectLst/>
                <a:latin typeface="Söhne Mono"/>
              </a:rPr>
              <a:t> { </a:t>
            </a:r>
          </a:p>
          <a:p>
            <a:r>
              <a:rPr lang="en-IN" b="0" i="0" dirty="0" err="1">
                <a:solidFill>
                  <a:srgbClr val="E9950C"/>
                </a:solidFill>
                <a:effectLst/>
                <a:latin typeface="Söhne Mono"/>
              </a:rPr>
              <a:t>this</a:t>
            </a:r>
            <a:r>
              <a:rPr lang="en-IN" b="0" i="0" dirty="0" err="1">
                <a:solidFill>
                  <a:srgbClr val="FFFFFF"/>
                </a:solidFill>
                <a:effectLst/>
                <a:latin typeface="Söhne Mono"/>
              </a:rPr>
              <a:t>.rollNumber</a:t>
            </a:r>
            <a:r>
              <a:rPr lang="en-IN" b="0" i="0" dirty="0">
                <a:solidFill>
                  <a:srgbClr val="FFFFFF"/>
                </a:solidFill>
                <a:effectLst/>
                <a:latin typeface="Söhne Mono"/>
              </a:rPr>
              <a:t> = </a:t>
            </a:r>
            <a:r>
              <a:rPr lang="en-IN" b="0" i="0" dirty="0" err="1">
                <a:solidFill>
                  <a:srgbClr val="FFFFFF"/>
                </a:solidFill>
                <a:effectLst/>
                <a:latin typeface="Söhne Mono"/>
              </a:rPr>
              <a:t>rollNumber</a:t>
            </a:r>
            <a:r>
              <a:rPr lang="en-IN" b="0" i="0" dirty="0">
                <a:solidFill>
                  <a:srgbClr val="FFFFFF"/>
                </a:solidFill>
                <a:effectLst/>
                <a:latin typeface="Söhne Mono"/>
              </a:rPr>
              <a:t>;</a:t>
            </a:r>
          </a:p>
          <a:p>
            <a:r>
              <a:rPr lang="en-IN" b="0" i="0" dirty="0">
                <a:solidFill>
                  <a:srgbClr val="FFFFFF"/>
                </a:solidFill>
                <a:effectLst/>
                <a:latin typeface="Söhne Mono"/>
              </a:rPr>
              <a:t> </a:t>
            </a:r>
            <a:r>
              <a:rPr lang="en-IN" b="0" i="0" dirty="0">
                <a:solidFill>
                  <a:srgbClr val="E9950C"/>
                </a:solidFill>
                <a:effectLst/>
                <a:latin typeface="Söhne Mono"/>
              </a:rPr>
              <a:t>this</a:t>
            </a:r>
            <a:r>
              <a:rPr lang="en-IN" b="0" i="0" dirty="0">
                <a:solidFill>
                  <a:srgbClr val="FFFFFF"/>
                </a:solidFill>
                <a:effectLst/>
                <a:latin typeface="Söhne Mono"/>
              </a:rPr>
              <a:t>.name = name; </a:t>
            </a:r>
          </a:p>
          <a:p>
            <a:r>
              <a:rPr lang="en-IN" b="0" i="0" dirty="0" err="1">
                <a:solidFill>
                  <a:srgbClr val="E9950C"/>
                </a:solidFill>
                <a:effectLst/>
                <a:latin typeface="Söhne Mono"/>
              </a:rPr>
              <a:t>this</a:t>
            </a:r>
            <a:r>
              <a:rPr lang="en-IN" b="0" i="0" dirty="0" err="1">
                <a:solidFill>
                  <a:srgbClr val="FFFFFF"/>
                </a:solidFill>
                <a:effectLst/>
                <a:latin typeface="Söhne Mono"/>
              </a:rPr>
              <a:t>.age</a:t>
            </a:r>
            <a:r>
              <a:rPr lang="en-IN" b="0" i="0" dirty="0">
                <a:solidFill>
                  <a:srgbClr val="FFFFFF"/>
                </a:solidFill>
                <a:effectLst/>
                <a:latin typeface="Söhne Mono"/>
              </a:rPr>
              <a:t> = age; </a:t>
            </a:r>
          </a:p>
          <a:p>
            <a:r>
              <a:rPr lang="en-IN" b="0" i="0" dirty="0">
                <a:solidFill>
                  <a:srgbClr val="FFFFFF"/>
                </a:solidFill>
                <a:effectLst/>
                <a:latin typeface="Söhne Mono"/>
              </a:rPr>
              <a:t>} </a:t>
            </a:r>
          </a:p>
          <a:p>
            <a:r>
              <a:rPr lang="en-IN" b="0" i="0" dirty="0">
                <a:solidFill>
                  <a:srgbClr val="2E95D3"/>
                </a:solidFill>
                <a:effectLst/>
                <a:latin typeface="Söhne Mono"/>
              </a:rPr>
              <a:t>public</a:t>
            </a:r>
            <a:r>
              <a:rPr lang="en-IN" b="0" i="0" dirty="0">
                <a:solidFill>
                  <a:srgbClr val="FFFFFF"/>
                </a:solidFill>
                <a:effectLst/>
                <a:latin typeface="Söhne Mono"/>
              </a:rPr>
              <a:t> </a:t>
            </a:r>
            <a:r>
              <a:rPr lang="en-IN" b="0" i="0" dirty="0">
                <a:solidFill>
                  <a:srgbClr val="DF3079"/>
                </a:solidFill>
                <a:effectLst/>
                <a:latin typeface="Söhne Mono"/>
              </a:rPr>
              <a:t>int</a:t>
            </a:r>
            <a:r>
              <a:rPr lang="en-IN" b="0" i="0" dirty="0">
                <a:solidFill>
                  <a:srgbClr val="FFFFFF"/>
                </a:solidFill>
                <a:effectLst/>
                <a:latin typeface="Söhne Mono"/>
              </a:rPr>
              <a:t> </a:t>
            </a:r>
            <a:r>
              <a:rPr lang="en-IN" b="0" i="0" dirty="0" err="1">
                <a:solidFill>
                  <a:srgbClr val="F22C3D"/>
                </a:solidFill>
                <a:effectLst/>
                <a:latin typeface="Söhne Mono"/>
              </a:rPr>
              <a:t>getRollNumber</a:t>
            </a:r>
            <a:r>
              <a:rPr lang="en-IN" b="0" i="0" dirty="0">
                <a:solidFill>
                  <a:srgbClr val="FFFFFF"/>
                </a:solidFill>
                <a:effectLst/>
                <a:latin typeface="Söhne Mono"/>
              </a:rPr>
              <a:t>() </a:t>
            </a:r>
          </a:p>
          <a:p>
            <a:r>
              <a:rPr lang="en-IN" b="0" i="0" dirty="0">
                <a:solidFill>
                  <a:srgbClr val="FFFFFF"/>
                </a:solidFill>
                <a:effectLst/>
                <a:latin typeface="Söhne Mono"/>
              </a:rPr>
              <a:t>{ </a:t>
            </a:r>
            <a:r>
              <a:rPr lang="en-IN" b="0" i="0" dirty="0">
                <a:solidFill>
                  <a:srgbClr val="2E95D3"/>
                </a:solidFill>
                <a:effectLst/>
                <a:latin typeface="Söhne Mono"/>
              </a:rPr>
              <a:t>return</a:t>
            </a:r>
            <a:r>
              <a:rPr lang="en-IN" b="0" i="0" dirty="0">
                <a:solidFill>
                  <a:srgbClr val="FFFFFF"/>
                </a:solidFill>
                <a:effectLst/>
                <a:latin typeface="Söhne Mono"/>
              </a:rPr>
              <a:t> </a:t>
            </a:r>
            <a:r>
              <a:rPr lang="en-IN" b="0" i="0" dirty="0" err="1">
                <a:solidFill>
                  <a:srgbClr val="FFFFFF"/>
                </a:solidFill>
                <a:effectLst/>
                <a:latin typeface="Söhne Mono"/>
              </a:rPr>
              <a:t>rollNumber</a:t>
            </a:r>
            <a:r>
              <a:rPr lang="en-IN" b="0" i="0" dirty="0">
                <a:solidFill>
                  <a:srgbClr val="FFFFFF"/>
                </a:solidFill>
                <a:effectLst/>
                <a:latin typeface="Söhne Mono"/>
              </a:rPr>
              <a:t>; </a:t>
            </a:r>
          </a:p>
          <a:p>
            <a:r>
              <a:rPr lang="en-IN" b="0" i="0" dirty="0">
                <a:solidFill>
                  <a:srgbClr val="FFFFFF"/>
                </a:solidFill>
                <a:effectLst/>
                <a:latin typeface="Söhne Mono"/>
              </a:rPr>
              <a:t>} </a:t>
            </a:r>
          </a:p>
          <a:p>
            <a:r>
              <a:rPr lang="en-IN" b="0" i="0" dirty="0">
                <a:solidFill>
                  <a:srgbClr val="2E95D3"/>
                </a:solidFill>
                <a:effectLst/>
                <a:latin typeface="Söhne Mono"/>
              </a:rPr>
              <a:t>public</a:t>
            </a:r>
            <a:r>
              <a:rPr lang="en-IN" b="0" i="0" dirty="0">
                <a:solidFill>
                  <a:srgbClr val="FFFFFF"/>
                </a:solidFill>
                <a:effectLst/>
                <a:latin typeface="Söhne Mono"/>
              </a:rPr>
              <a:t> String </a:t>
            </a:r>
            <a:r>
              <a:rPr lang="en-IN" b="0" i="0" dirty="0" err="1">
                <a:solidFill>
                  <a:srgbClr val="F22C3D"/>
                </a:solidFill>
                <a:effectLst/>
                <a:latin typeface="Söhne Mono"/>
              </a:rPr>
              <a:t>getName</a:t>
            </a:r>
            <a:r>
              <a:rPr lang="en-IN" b="0" i="0" dirty="0">
                <a:solidFill>
                  <a:srgbClr val="FFFFFF"/>
                </a:solidFill>
                <a:effectLst/>
                <a:latin typeface="Söhne Mono"/>
              </a:rPr>
              <a:t>()</a:t>
            </a:r>
          </a:p>
          <a:p>
            <a:r>
              <a:rPr lang="en-IN" b="0" i="0" dirty="0">
                <a:solidFill>
                  <a:srgbClr val="FFFFFF"/>
                </a:solidFill>
                <a:effectLst/>
                <a:latin typeface="Söhne Mono"/>
              </a:rPr>
              <a:t> { </a:t>
            </a:r>
          </a:p>
          <a:p>
            <a:r>
              <a:rPr lang="en-IN" b="0" i="0" dirty="0">
                <a:solidFill>
                  <a:srgbClr val="2E95D3"/>
                </a:solidFill>
                <a:effectLst/>
                <a:latin typeface="Söhne Mono"/>
              </a:rPr>
              <a:t>return</a:t>
            </a:r>
            <a:r>
              <a:rPr lang="en-IN" b="0" i="0" dirty="0">
                <a:solidFill>
                  <a:srgbClr val="FFFFFF"/>
                </a:solidFill>
                <a:effectLst/>
                <a:latin typeface="Söhne Mono"/>
              </a:rPr>
              <a:t> name; </a:t>
            </a:r>
          </a:p>
          <a:p>
            <a:r>
              <a:rPr lang="en-IN" b="0" i="0" dirty="0">
                <a:solidFill>
                  <a:srgbClr val="FFFFFF"/>
                </a:solidFill>
                <a:effectLst/>
                <a:latin typeface="Söhne Mono"/>
              </a:rPr>
              <a:t>} </a:t>
            </a:r>
          </a:p>
          <a:p>
            <a:r>
              <a:rPr lang="en-IN" b="0" i="0" dirty="0">
                <a:solidFill>
                  <a:srgbClr val="2E95D3"/>
                </a:solidFill>
                <a:effectLst/>
                <a:latin typeface="Söhne Mono"/>
              </a:rPr>
              <a:t>public</a:t>
            </a:r>
            <a:r>
              <a:rPr lang="en-IN" b="0" i="0" dirty="0">
                <a:solidFill>
                  <a:srgbClr val="FFFFFF"/>
                </a:solidFill>
                <a:effectLst/>
                <a:latin typeface="Söhne Mono"/>
              </a:rPr>
              <a:t> </a:t>
            </a:r>
            <a:r>
              <a:rPr lang="en-IN" b="0" i="0" dirty="0">
                <a:solidFill>
                  <a:srgbClr val="DF3079"/>
                </a:solidFill>
                <a:effectLst/>
                <a:latin typeface="Söhne Mono"/>
              </a:rPr>
              <a:t>int</a:t>
            </a:r>
            <a:r>
              <a:rPr lang="en-IN" b="0" i="0" dirty="0">
                <a:solidFill>
                  <a:srgbClr val="FFFFFF"/>
                </a:solidFill>
                <a:effectLst/>
                <a:latin typeface="Söhne Mono"/>
              </a:rPr>
              <a:t> </a:t>
            </a:r>
            <a:r>
              <a:rPr lang="en-IN" b="0" i="0" dirty="0" err="1">
                <a:solidFill>
                  <a:srgbClr val="F22C3D"/>
                </a:solidFill>
                <a:effectLst/>
                <a:latin typeface="Söhne Mono"/>
              </a:rPr>
              <a:t>getAge</a:t>
            </a:r>
            <a:r>
              <a:rPr lang="en-IN" b="0" i="0" dirty="0">
                <a:solidFill>
                  <a:srgbClr val="FFFFFF"/>
                </a:solidFill>
                <a:effectLst/>
                <a:latin typeface="Söhne Mono"/>
              </a:rPr>
              <a:t>() </a:t>
            </a:r>
          </a:p>
          <a:p>
            <a:r>
              <a:rPr lang="en-IN" b="0" i="0" dirty="0">
                <a:solidFill>
                  <a:srgbClr val="FFFFFF"/>
                </a:solidFill>
                <a:effectLst/>
                <a:latin typeface="Söhne Mono"/>
              </a:rPr>
              <a:t>{ </a:t>
            </a:r>
            <a:r>
              <a:rPr lang="en-IN" b="0" i="0" dirty="0">
                <a:solidFill>
                  <a:srgbClr val="2E95D3"/>
                </a:solidFill>
                <a:effectLst/>
                <a:latin typeface="Söhne Mono"/>
              </a:rPr>
              <a:t>return</a:t>
            </a:r>
            <a:r>
              <a:rPr lang="en-IN" b="0" i="0" dirty="0">
                <a:solidFill>
                  <a:srgbClr val="FFFFFF"/>
                </a:solidFill>
                <a:effectLst/>
                <a:latin typeface="Söhne Mono"/>
              </a:rPr>
              <a:t> age;</a:t>
            </a:r>
          </a:p>
          <a:p>
            <a:r>
              <a:rPr lang="en-IN" b="0" i="0" dirty="0">
                <a:solidFill>
                  <a:srgbClr val="FFFFFF"/>
                </a:solidFill>
                <a:effectLst/>
                <a:latin typeface="Söhne Mono"/>
              </a:rPr>
              <a:t> } </a:t>
            </a:r>
          </a:p>
          <a:p>
            <a:r>
              <a:rPr lang="en-IN" b="0" i="0" dirty="0">
                <a:solidFill>
                  <a:srgbClr val="FFFFFF"/>
                </a:solidFill>
                <a:effectLst/>
                <a:latin typeface="Söhne Mono"/>
              </a:rPr>
              <a:t>} </a:t>
            </a:r>
          </a:p>
          <a:p>
            <a:endParaRPr lang="en-IN" b="0" i="0" dirty="0">
              <a:solidFill>
                <a:srgbClr val="FFFFFF"/>
              </a:solidFill>
              <a:effectLst/>
              <a:latin typeface="Söhne Mono"/>
            </a:endParaRPr>
          </a:p>
        </p:txBody>
      </p:sp>
      <p:sp>
        <p:nvSpPr>
          <p:cNvPr id="4" name="TextBox 3">
            <a:extLst>
              <a:ext uri="{FF2B5EF4-FFF2-40B4-BE49-F238E27FC236}">
                <a16:creationId xmlns:a16="http://schemas.microsoft.com/office/drawing/2014/main" id="{B9B276C9-4BBD-5B99-813F-AE7CB88ED6A9}"/>
              </a:ext>
            </a:extLst>
          </p:cNvPr>
          <p:cNvSpPr txBox="1"/>
          <p:nvPr/>
        </p:nvSpPr>
        <p:spPr>
          <a:xfrm>
            <a:off x="6802016" y="2407297"/>
            <a:ext cx="1866122" cy="369332"/>
          </a:xfrm>
          <a:prstGeom prst="rect">
            <a:avLst/>
          </a:prstGeom>
          <a:noFill/>
        </p:spPr>
        <p:txBody>
          <a:bodyPr wrap="square" rtlCol="0">
            <a:spAutoFit/>
          </a:bodyPr>
          <a:lstStyle/>
          <a:p>
            <a:r>
              <a:rPr lang="en-US" dirty="0">
                <a:solidFill>
                  <a:schemeClr val="bg1"/>
                </a:solidFill>
                <a:latin typeface="+mj-lt"/>
              </a:rPr>
              <a:t>Student Class</a:t>
            </a:r>
            <a:endParaRPr lang="en-IN" dirty="0">
              <a:solidFill>
                <a:schemeClr val="bg1"/>
              </a:solidFill>
              <a:latin typeface="+mj-lt"/>
            </a:endParaRPr>
          </a:p>
        </p:txBody>
      </p:sp>
    </p:spTree>
    <p:extLst>
      <p:ext uri="{BB962C8B-B14F-4D97-AF65-F5344CB8AC3E}">
        <p14:creationId xmlns:p14="http://schemas.microsoft.com/office/powerpoint/2010/main" val="41084647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E4CD457-E37B-4177-94C9-92C24E732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screenshot, text, circle, graphics&#10;&#10;Description automatically generated">
            <a:extLst>
              <a:ext uri="{FF2B5EF4-FFF2-40B4-BE49-F238E27FC236}">
                <a16:creationId xmlns:a16="http://schemas.microsoft.com/office/drawing/2014/main" id="{3F25A8AE-6F7E-2593-8EBB-B0E2BC00565D}"/>
              </a:ext>
            </a:extLst>
          </p:cNvPr>
          <p:cNvPicPr>
            <a:picLocks noChangeAspect="1"/>
          </p:cNvPicPr>
          <p:nvPr/>
        </p:nvPicPr>
        <p:blipFill rotWithShape="1">
          <a:blip r:embed="rId2">
            <a:extLst>
              <a:ext uri="{28A0092B-C50C-407E-A947-70E740481C1C}">
                <a14:useLocalDpi xmlns:a14="http://schemas.microsoft.com/office/drawing/2010/main" val="0"/>
              </a:ext>
            </a:extLst>
          </a:blip>
          <a:srcRect r="24000" b="-1"/>
          <a:stretch/>
        </p:blipFill>
        <p:spPr>
          <a:xfrm>
            <a:off x="0" y="0"/>
            <a:ext cx="12192000" cy="6857990"/>
          </a:xfrm>
          <a:prstGeom prst="rect">
            <a:avLst/>
          </a:prstGeom>
        </p:spPr>
      </p:pic>
      <p:sp>
        <p:nvSpPr>
          <p:cNvPr id="5" name="TextBox 4">
            <a:extLst>
              <a:ext uri="{FF2B5EF4-FFF2-40B4-BE49-F238E27FC236}">
                <a16:creationId xmlns:a16="http://schemas.microsoft.com/office/drawing/2014/main" id="{9FA731AF-3A1F-D243-DED4-5522A3E8ABD1}"/>
              </a:ext>
            </a:extLst>
          </p:cNvPr>
          <p:cNvSpPr txBox="1"/>
          <p:nvPr/>
        </p:nvSpPr>
        <p:spPr>
          <a:xfrm>
            <a:off x="7104608" y="197341"/>
            <a:ext cx="5084344" cy="6463308"/>
          </a:xfrm>
          <a:prstGeom prst="rect">
            <a:avLst/>
          </a:prstGeom>
          <a:noFill/>
        </p:spPr>
        <p:txBody>
          <a:bodyPr wrap="square">
            <a:spAutoFit/>
          </a:bodyPr>
          <a:lstStyle/>
          <a:p>
            <a:pPr algn="r"/>
            <a:r>
              <a:rPr lang="en-IN" b="0" i="0" dirty="0">
                <a:solidFill>
                  <a:srgbClr val="2E95D3"/>
                </a:solidFill>
                <a:effectLst/>
                <a:latin typeface="Söhne Mono"/>
              </a:rPr>
              <a:t>class</a:t>
            </a:r>
            <a:r>
              <a:rPr lang="en-IN" b="0" i="0" dirty="0">
                <a:solidFill>
                  <a:srgbClr val="FFFFFF"/>
                </a:solidFill>
                <a:effectLst/>
                <a:latin typeface="Söhne Mono"/>
              </a:rPr>
              <a:t> </a:t>
            </a:r>
            <a:r>
              <a:rPr lang="en-IN" b="0" i="0" dirty="0" err="1">
                <a:solidFill>
                  <a:srgbClr val="F22C3D"/>
                </a:solidFill>
                <a:effectLst/>
                <a:latin typeface="Söhne Mono"/>
              </a:rPr>
              <a:t>CollegeManagementSystem</a:t>
            </a:r>
            <a:r>
              <a:rPr lang="en-IN" b="0" i="0" dirty="0">
                <a:solidFill>
                  <a:srgbClr val="FFFFFF"/>
                </a:solidFill>
                <a:effectLst/>
                <a:latin typeface="Söhne Mono"/>
              </a:rPr>
              <a:t> { </a:t>
            </a:r>
            <a:r>
              <a:rPr lang="en-IN" b="0" i="0" dirty="0">
                <a:solidFill>
                  <a:srgbClr val="2E95D3"/>
                </a:solidFill>
                <a:effectLst/>
                <a:latin typeface="Söhne Mono"/>
              </a:rPr>
              <a:t>private</a:t>
            </a:r>
            <a:r>
              <a:rPr lang="en-IN" b="0" i="0" dirty="0">
                <a:solidFill>
                  <a:srgbClr val="FFFFFF"/>
                </a:solidFill>
                <a:effectLst/>
                <a:latin typeface="Söhne Mono"/>
              </a:rPr>
              <a:t> </a:t>
            </a:r>
            <a:r>
              <a:rPr lang="en-IN" b="0" i="0" dirty="0" err="1">
                <a:solidFill>
                  <a:srgbClr val="FFFFFF"/>
                </a:solidFill>
                <a:effectLst/>
                <a:latin typeface="Söhne Mono"/>
              </a:rPr>
              <a:t>ArrayList</a:t>
            </a:r>
            <a:r>
              <a:rPr lang="en-IN" b="0" i="0" dirty="0">
                <a:solidFill>
                  <a:srgbClr val="FFFFFF"/>
                </a:solidFill>
                <a:effectLst/>
                <a:latin typeface="Söhne Mono"/>
              </a:rPr>
              <a:t>&lt;Student&gt; students; </a:t>
            </a:r>
            <a:r>
              <a:rPr lang="en-IN" b="0" i="0" dirty="0">
                <a:solidFill>
                  <a:srgbClr val="2E95D3"/>
                </a:solidFill>
                <a:effectLst/>
                <a:latin typeface="Söhne Mono"/>
              </a:rPr>
              <a:t>public</a:t>
            </a:r>
            <a:r>
              <a:rPr lang="en-IN" b="0" i="0" dirty="0">
                <a:solidFill>
                  <a:srgbClr val="FFFFFF"/>
                </a:solidFill>
                <a:effectLst/>
                <a:latin typeface="Söhne Mono"/>
              </a:rPr>
              <a:t> </a:t>
            </a:r>
            <a:r>
              <a:rPr lang="en-IN" b="0" i="0" dirty="0" err="1">
                <a:solidFill>
                  <a:srgbClr val="F22C3D"/>
                </a:solidFill>
                <a:effectLst/>
                <a:latin typeface="Söhne Mono"/>
              </a:rPr>
              <a:t>CollegeManagementSystem</a:t>
            </a:r>
            <a:r>
              <a:rPr lang="en-IN" b="0" i="0" dirty="0">
                <a:solidFill>
                  <a:srgbClr val="FFFFFF"/>
                </a:solidFill>
                <a:effectLst/>
                <a:latin typeface="Söhne Mono"/>
              </a:rPr>
              <a:t>() { students = </a:t>
            </a:r>
            <a:r>
              <a:rPr lang="en-IN" b="0" i="0" dirty="0">
                <a:solidFill>
                  <a:srgbClr val="2E95D3"/>
                </a:solidFill>
                <a:effectLst/>
                <a:latin typeface="Söhne Mono"/>
              </a:rPr>
              <a:t>new</a:t>
            </a:r>
            <a:r>
              <a:rPr lang="en-IN" b="0" i="0" dirty="0">
                <a:solidFill>
                  <a:srgbClr val="FFFFFF"/>
                </a:solidFill>
                <a:effectLst/>
                <a:latin typeface="Söhne Mono"/>
              </a:rPr>
              <a:t> </a:t>
            </a:r>
            <a:r>
              <a:rPr lang="en-IN" b="0" i="0" dirty="0" err="1">
                <a:solidFill>
                  <a:srgbClr val="F22C3D"/>
                </a:solidFill>
                <a:effectLst/>
                <a:latin typeface="Söhne Mono"/>
              </a:rPr>
              <a:t>ArrayList</a:t>
            </a:r>
            <a:r>
              <a:rPr lang="en-IN" b="0" i="0" dirty="0">
                <a:solidFill>
                  <a:srgbClr val="FFFFFF"/>
                </a:solidFill>
                <a:effectLst/>
                <a:latin typeface="Söhne Mono"/>
              </a:rPr>
              <a:t>&lt;&gt;(); } </a:t>
            </a:r>
            <a:r>
              <a:rPr lang="en-IN" b="0" i="0" dirty="0">
                <a:solidFill>
                  <a:srgbClr val="2E95D3"/>
                </a:solidFill>
                <a:effectLst/>
                <a:latin typeface="Söhne Mono"/>
              </a:rPr>
              <a:t>public</a:t>
            </a:r>
            <a:r>
              <a:rPr lang="en-IN" b="0" i="0" dirty="0">
                <a:solidFill>
                  <a:srgbClr val="FFFFFF"/>
                </a:solidFill>
                <a:effectLst/>
                <a:latin typeface="Söhne Mono"/>
              </a:rPr>
              <a:t> </a:t>
            </a:r>
            <a:r>
              <a:rPr lang="en-IN" b="0" i="0" dirty="0">
                <a:solidFill>
                  <a:srgbClr val="2E95D3"/>
                </a:solidFill>
                <a:effectLst/>
                <a:latin typeface="Söhne Mono"/>
              </a:rPr>
              <a:t>void</a:t>
            </a:r>
            <a:r>
              <a:rPr lang="en-IN" b="0" i="0" dirty="0">
                <a:solidFill>
                  <a:srgbClr val="FFFFFF"/>
                </a:solidFill>
                <a:effectLst/>
                <a:latin typeface="Söhne Mono"/>
              </a:rPr>
              <a:t> </a:t>
            </a:r>
            <a:r>
              <a:rPr lang="en-IN" b="0" i="0" dirty="0" err="1">
                <a:solidFill>
                  <a:srgbClr val="F22C3D"/>
                </a:solidFill>
                <a:effectLst/>
                <a:latin typeface="Söhne Mono"/>
              </a:rPr>
              <a:t>addStudent</a:t>
            </a:r>
            <a:r>
              <a:rPr lang="en-IN" b="0" i="0" dirty="0">
                <a:solidFill>
                  <a:srgbClr val="FFFFFF"/>
                </a:solidFill>
                <a:effectLst/>
                <a:latin typeface="Söhne Mono"/>
              </a:rPr>
              <a:t>(Student student) { </a:t>
            </a:r>
            <a:r>
              <a:rPr lang="en-IN" b="0" i="0" dirty="0" err="1">
                <a:solidFill>
                  <a:srgbClr val="FFFFFF"/>
                </a:solidFill>
                <a:effectLst/>
                <a:latin typeface="Söhne Mono"/>
              </a:rPr>
              <a:t>students.add</a:t>
            </a:r>
            <a:r>
              <a:rPr lang="en-IN" b="0" i="0" dirty="0">
                <a:solidFill>
                  <a:srgbClr val="FFFFFF"/>
                </a:solidFill>
                <a:effectLst/>
                <a:latin typeface="Söhne Mono"/>
              </a:rPr>
              <a:t>(student); } </a:t>
            </a:r>
            <a:r>
              <a:rPr lang="en-IN" b="0" i="0" dirty="0">
                <a:solidFill>
                  <a:srgbClr val="2E95D3"/>
                </a:solidFill>
                <a:effectLst/>
                <a:latin typeface="Söhne Mono"/>
              </a:rPr>
              <a:t>public</a:t>
            </a:r>
            <a:r>
              <a:rPr lang="en-IN" b="0" i="0" dirty="0">
                <a:solidFill>
                  <a:srgbClr val="FFFFFF"/>
                </a:solidFill>
                <a:effectLst/>
                <a:latin typeface="Söhne Mono"/>
              </a:rPr>
              <a:t> </a:t>
            </a:r>
            <a:r>
              <a:rPr lang="en-IN" b="0" i="0" dirty="0">
                <a:solidFill>
                  <a:srgbClr val="2E95D3"/>
                </a:solidFill>
                <a:effectLst/>
                <a:latin typeface="Söhne Mono"/>
              </a:rPr>
              <a:t>void</a:t>
            </a:r>
            <a:r>
              <a:rPr lang="en-IN" b="0" i="0" dirty="0">
                <a:solidFill>
                  <a:srgbClr val="FFFFFF"/>
                </a:solidFill>
                <a:effectLst/>
                <a:latin typeface="Söhne Mono"/>
              </a:rPr>
              <a:t> </a:t>
            </a:r>
            <a:r>
              <a:rPr lang="en-IN" b="0" i="0" dirty="0" err="1">
                <a:solidFill>
                  <a:srgbClr val="F22C3D"/>
                </a:solidFill>
                <a:effectLst/>
                <a:latin typeface="Söhne Mono"/>
              </a:rPr>
              <a:t>displayStudents</a:t>
            </a:r>
            <a:r>
              <a:rPr lang="en-IN" b="0" i="0" dirty="0">
                <a:solidFill>
                  <a:srgbClr val="FFFFFF"/>
                </a:solidFill>
                <a:effectLst/>
                <a:latin typeface="Söhne Mono"/>
              </a:rPr>
              <a:t>() { </a:t>
            </a:r>
            <a:r>
              <a:rPr lang="en-IN" b="0" i="0" dirty="0">
                <a:solidFill>
                  <a:srgbClr val="2E95D3"/>
                </a:solidFill>
                <a:effectLst/>
                <a:latin typeface="Söhne Mono"/>
              </a:rPr>
              <a:t>if</a:t>
            </a:r>
            <a:r>
              <a:rPr lang="en-IN" b="0" i="0" dirty="0">
                <a:solidFill>
                  <a:srgbClr val="FFFFFF"/>
                </a:solidFill>
                <a:effectLst/>
                <a:latin typeface="Söhne Mono"/>
              </a:rPr>
              <a:t> (</a:t>
            </a:r>
            <a:r>
              <a:rPr lang="en-IN" b="0" i="0" dirty="0" err="1">
                <a:solidFill>
                  <a:srgbClr val="FFFFFF"/>
                </a:solidFill>
                <a:effectLst/>
                <a:latin typeface="Söhne Mono"/>
              </a:rPr>
              <a:t>students.isEmpty</a:t>
            </a:r>
            <a:r>
              <a:rPr lang="en-IN" b="0" i="0" dirty="0">
                <a:solidFill>
                  <a:srgbClr val="FFFFFF"/>
                </a:solidFill>
                <a:effectLst/>
                <a:latin typeface="Söhne Mono"/>
              </a:rPr>
              <a:t>()) { </a:t>
            </a:r>
            <a:r>
              <a:rPr lang="en-IN" b="0" i="0" dirty="0" err="1">
                <a:solidFill>
                  <a:srgbClr val="FFFFFF"/>
                </a:solidFill>
                <a:effectLst/>
                <a:latin typeface="Söhne Mono"/>
              </a:rPr>
              <a:t>System.out.println</a:t>
            </a:r>
            <a:r>
              <a:rPr lang="en-IN" b="0" i="0" dirty="0">
                <a:solidFill>
                  <a:srgbClr val="FFFFFF"/>
                </a:solidFill>
                <a:effectLst/>
                <a:latin typeface="Söhne Mono"/>
              </a:rPr>
              <a:t>(</a:t>
            </a:r>
            <a:r>
              <a:rPr lang="en-IN" b="0" i="0" dirty="0">
                <a:solidFill>
                  <a:srgbClr val="00A67D"/>
                </a:solidFill>
                <a:effectLst/>
                <a:latin typeface="Söhne Mono"/>
              </a:rPr>
              <a:t>"No students found."</a:t>
            </a:r>
            <a:r>
              <a:rPr lang="en-IN" b="0" i="0" dirty="0">
                <a:solidFill>
                  <a:srgbClr val="FFFFFF"/>
                </a:solidFill>
                <a:effectLst/>
                <a:latin typeface="Söhne Mono"/>
              </a:rPr>
              <a:t>); } </a:t>
            </a:r>
            <a:r>
              <a:rPr lang="en-IN" b="0" i="0" dirty="0">
                <a:solidFill>
                  <a:srgbClr val="2E95D3"/>
                </a:solidFill>
                <a:effectLst/>
                <a:latin typeface="Söhne Mono"/>
              </a:rPr>
              <a:t>else</a:t>
            </a:r>
            <a:r>
              <a:rPr lang="en-IN" b="0" i="0" dirty="0">
                <a:solidFill>
                  <a:srgbClr val="FFFFFF"/>
                </a:solidFill>
                <a:effectLst/>
                <a:latin typeface="Söhne Mono"/>
              </a:rPr>
              <a:t> { </a:t>
            </a:r>
            <a:r>
              <a:rPr lang="en-IN" b="0" i="0" dirty="0" err="1">
                <a:solidFill>
                  <a:srgbClr val="FFFFFF"/>
                </a:solidFill>
                <a:effectLst/>
                <a:latin typeface="Söhne Mono"/>
              </a:rPr>
              <a:t>System.out.println</a:t>
            </a:r>
            <a:r>
              <a:rPr lang="en-IN" b="0" i="0" dirty="0">
                <a:solidFill>
                  <a:srgbClr val="FFFFFF"/>
                </a:solidFill>
                <a:effectLst/>
                <a:latin typeface="Söhne Mono"/>
              </a:rPr>
              <a:t>(</a:t>
            </a:r>
            <a:r>
              <a:rPr lang="en-IN" b="0" i="0" dirty="0">
                <a:solidFill>
                  <a:srgbClr val="00A67D"/>
                </a:solidFill>
                <a:effectLst/>
                <a:latin typeface="Söhne Mono"/>
              </a:rPr>
              <a:t>"Student List:"</a:t>
            </a:r>
            <a:r>
              <a:rPr lang="en-IN" b="0" i="0" dirty="0">
                <a:solidFill>
                  <a:srgbClr val="FFFFFF"/>
                </a:solidFill>
                <a:effectLst/>
                <a:latin typeface="Söhne Mono"/>
              </a:rPr>
              <a:t>); </a:t>
            </a:r>
            <a:r>
              <a:rPr lang="en-IN" b="0" i="0" dirty="0">
                <a:solidFill>
                  <a:srgbClr val="2E95D3"/>
                </a:solidFill>
                <a:effectLst/>
                <a:latin typeface="Söhne Mono"/>
              </a:rPr>
              <a:t>for</a:t>
            </a:r>
            <a:r>
              <a:rPr lang="en-IN" b="0" i="0" dirty="0">
                <a:solidFill>
                  <a:srgbClr val="FFFFFF"/>
                </a:solidFill>
                <a:effectLst/>
                <a:latin typeface="Söhne Mono"/>
              </a:rPr>
              <a:t> (Student </a:t>
            </a:r>
            <a:r>
              <a:rPr lang="en-IN" b="0" i="0" dirty="0" err="1">
                <a:solidFill>
                  <a:srgbClr val="FFFFFF"/>
                </a:solidFill>
                <a:effectLst/>
                <a:latin typeface="Söhne Mono"/>
              </a:rPr>
              <a:t>student</a:t>
            </a:r>
            <a:r>
              <a:rPr lang="en-IN" b="0" i="0" dirty="0">
                <a:solidFill>
                  <a:srgbClr val="FFFFFF"/>
                </a:solidFill>
                <a:effectLst/>
                <a:latin typeface="Söhne Mono"/>
              </a:rPr>
              <a:t> : students) { </a:t>
            </a:r>
            <a:r>
              <a:rPr lang="en-IN" b="0" i="0" dirty="0" err="1">
                <a:solidFill>
                  <a:srgbClr val="FFFFFF"/>
                </a:solidFill>
                <a:effectLst/>
                <a:latin typeface="Söhne Mono"/>
              </a:rPr>
              <a:t>System.out.println</a:t>
            </a:r>
            <a:r>
              <a:rPr lang="en-IN" b="0" i="0" dirty="0">
                <a:solidFill>
                  <a:srgbClr val="FFFFFF"/>
                </a:solidFill>
                <a:effectLst/>
                <a:latin typeface="Söhne Mono"/>
              </a:rPr>
              <a:t>(</a:t>
            </a:r>
            <a:r>
              <a:rPr lang="en-IN" b="0" i="0" dirty="0">
                <a:solidFill>
                  <a:srgbClr val="00A67D"/>
                </a:solidFill>
                <a:effectLst/>
                <a:latin typeface="Söhne Mono"/>
              </a:rPr>
              <a:t>"Roll Number: "</a:t>
            </a:r>
            <a:r>
              <a:rPr lang="en-IN" b="0" i="0" dirty="0">
                <a:solidFill>
                  <a:srgbClr val="FFFFFF"/>
                </a:solidFill>
                <a:effectLst/>
                <a:latin typeface="Söhne Mono"/>
              </a:rPr>
              <a:t> + </a:t>
            </a:r>
            <a:r>
              <a:rPr lang="en-IN" b="0" i="0" dirty="0" err="1">
                <a:solidFill>
                  <a:srgbClr val="FFFFFF"/>
                </a:solidFill>
                <a:effectLst/>
                <a:latin typeface="Söhne Mono"/>
              </a:rPr>
              <a:t>student.getRollNumber</a:t>
            </a:r>
            <a:r>
              <a:rPr lang="en-IN" b="0" i="0" dirty="0">
                <a:solidFill>
                  <a:srgbClr val="FFFFFF"/>
                </a:solidFill>
                <a:effectLst/>
                <a:latin typeface="Söhne Mono"/>
              </a:rPr>
              <a:t>()); </a:t>
            </a:r>
            <a:r>
              <a:rPr lang="en-IN" b="0" i="0" dirty="0" err="1">
                <a:solidFill>
                  <a:srgbClr val="FFFFFF"/>
                </a:solidFill>
                <a:effectLst/>
                <a:latin typeface="Söhne Mono"/>
              </a:rPr>
              <a:t>System.out.println</a:t>
            </a:r>
            <a:r>
              <a:rPr lang="en-IN" b="0" i="0" dirty="0">
                <a:solidFill>
                  <a:srgbClr val="FFFFFF"/>
                </a:solidFill>
                <a:effectLst/>
                <a:latin typeface="Söhne Mono"/>
              </a:rPr>
              <a:t>(</a:t>
            </a:r>
            <a:r>
              <a:rPr lang="en-IN" b="0" i="0" dirty="0">
                <a:solidFill>
                  <a:srgbClr val="00A67D"/>
                </a:solidFill>
                <a:effectLst/>
                <a:latin typeface="Söhne Mono"/>
              </a:rPr>
              <a:t>"Name: "</a:t>
            </a:r>
            <a:r>
              <a:rPr lang="en-IN" b="0" i="0" dirty="0">
                <a:solidFill>
                  <a:srgbClr val="FFFFFF"/>
                </a:solidFill>
                <a:effectLst/>
                <a:latin typeface="Söhne Mono"/>
              </a:rPr>
              <a:t> + </a:t>
            </a:r>
            <a:r>
              <a:rPr lang="en-IN" b="0" i="0" dirty="0" err="1">
                <a:solidFill>
                  <a:srgbClr val="FFFFFF"/>
                </a:solidFill>
                <a:effectLst/>
                <a:latin typeface="Söhne Mono"/>
              </a:rPr>
              <a:t>student.getName</a:t>
            </a:r>
            <a:r>
              <a:rPr lang="en-IN" b="0" i="0" dirty="0">
                <a:solidFill>
                  <a:srgbClr val="FFFFFF"/>
                </a:solidFill>
                <a:effectLst/>
                <a:latin typeface="Söhne Mono"/>
              </a:rPr>
              <a:t>()); </a:t>
            </a:r>
            <a:r>
              <a:rPr lang="en-IN" b="0" i="0" dirty="0" err="1">
                <a:solidFill>
                  <a:srgbClr val="FFFFFF"/>
                </a:solidFill>
                <a:effectLst/>
                <a:latin typeface="Söhne Mono"/>
              </a:rPr>
              <a:t>System.out.println</a:t>
            </a:r>
            <a:r>
              <a:rPr lang="en-IN" b="0" i="0" dirty="0">
                <a:solidFill>
                  <a:srgbClr val="FFFFFF"/>
                </a:solidFill>
                <a:effectLst/>
                <a:latin typeface="Söhne Mono"/>
              </a:rPr>
              <a:t>(</a:t>
            </a:r>
            <a:r>
              <a:rPr lang="en-IN" b="0" i="0" dirty="0">
                <a:solidFill>
                  <a:srgbClr val="00A67D"/>
                </a:solidFill>
                <a:effectLst/>
                <a:latin typeface="Söhne Mono"/>
              </a:rPr>
              <a:t>"Age: "</a:t>
            </a:r>
            <a:r>
              <a:rPr lang="en-IN" b="0" i="0" dirty="0">
                <a:solidFill>
                  <a:srgbClr val="FFFFFF"/>
                </a:solidFill>
                <a:effectLst/>
                <a:latin typeface="Söhne Mono"/>
              </a:rPr>
              <a:t> + </a:t>
            </a:r>
            <a:r>
              <a:rPr lang="en-IN" b="0" i="0" dirty="0" err="1">
                <a:solidFill>
                  <a:srgbClr val="FFFFFF"/>
                </a:solidFill>
                <a:effectLst/>
                <a:latin typeface="Söhne Mono"/>
              </a:rPr>
              <a:t>student.getAge</a:t>
            </a:r>
            <a:r>
              <a:rPr lang="en-IN" b="0" i="0" dirty="0">
                <a:solidFill>
                  <a:srgbClr val="FFFFFF"/>
                </a:solidFill>
                <a:effectLst/>
                <a:latin typeface="Söhne Mono"/>
              </a:rPr>
              <a:t>()); </a:t>
            </a:r>
            <a:r>
              <a:rPr lang="en-IN" b="0" i="0" dirty="0" err="1">
                <a:solidFill>
                  <a:srgbClr val="FFFFFF"/>
                </a:solidFill>
                <a:effectLst/>
                <a:latin typeface="Söhne Mono"/>
              </a:rPr>
              <a:t>System.out.println</a:t>
            </a:r>
            <a:r>
              <a:rPr lang="en-IN" b="0" i="0" dirty="0">
                <a:solidFill>
                  <a:srgbClr val="FFFFFF"/>
                </a:solidFill>
                <a:effectLst/>
                <a:latin typeface="Söhne Mono"/>
              </a:rPr>
              <a:t>(</a:t>
            </a:r>
            <a:r>
              <a:rPr lang="en-IN" b="0" i="0" dirty="0">
                <a:solidFill>
                  <a:srgbClr val="00A67D"/>
                </a:solidFill>
                <a:effectLst/>
                <a:latin typeface="Söhne Mono"/>
              </a:rPr>
              <a:t>"------------------------"</a:t>
            </a:r>
            <a:r>
              <a:rPr lang="en-IN" b="0" i="0" dirty="0">
                <a:solidFill>
                  <a:srgbClr val="FFFFFF"/>
                </a:solidFill>
                <a:effectLst/>
                <a:latin typeface="Söhne Mono"/>
              </a:rPr>
              <a:t>); } } } </a:t>
            </a:r>
            <a:r>
              <a:rPr lang="en-IN" b="0" i="0" dirty="0">
                <a:solidFill>
                  <a:srgbClr val="2E95D3"/>
                </a:solidFill>
                <a:effectLst/>
                <a:latin typeface="Söhne Mono"/>
              </a:rPr>
              <a:t>public</a:t>
            </a:r>
            <a:r>
              <a:rPr lang="en-IN" b="0" i="0" dirty="0">
                <a:solidFill>
                  <a:srgbClr val="FFFFFF"/>
                </a:solidFill>
                <a:effectLst/>
                <a:latin typeface="Söhne Mono"/>
              </a:rPr>
              <a:t> </a:t>
            </a:r>
            <a:r>
              <a:rPr lang="en-IN" b="0" i="0" dirty="0">
                <a:solidFill>
                  <a:srgbClr val="2E95D3"/>
                </a:solidFill>
                <a:effectLst/>
                <a:latin typeface="Söhne Mono"/>
              </a:rPr>
              <a:t>void</a:t>
            </a:r>
            <a:r>
              <a:rPr lang="en-IN" b="0" i="0" dirty="0">
                <a:solidFill>
                  <a:srgbClr val="FFFFFF"/>
                </a:solidFill>
                <a:effectLst/>
                <a:latin typeface="Söhne Mono"/>
              </a:rPr>
              <a:t> </a:t>
            </a:r>
            <a:r>
              <a:rPr lang="en-IN" b="0" i="0" dirty="0" err="1">
                <a:solidFill>
                  <a:srgbClr val="F22C3D"/>
                </a:solidFill>
                <a:effectLst/>
                <a:latin typeface="Söhne Mono"/>
              </a:rPr>
              <a:t>searchStudent</a:t>
            </a:r>
            <a:r>
              <a:rPr lang="en-IN" b="0" i="0" dirty="0">
                <a:solidFill>
                  <a:srgbClr val="FFFFFF"/>
                </a:solidFill>
                <a:effectLst/>
                <a:latin typeface="Söhne Mono"/>
              </a:rPr>
              <a:t>(</a:t>
            </a:r>
            <a:r>
              <a:rPr lang="en-IN" b="0" i="0" dirty="0">
                <a:solidFill>
                  <a:srgbClr val="DF3079"/>
                </a:solidFill>
                <a:effectLst/>
                <a:latin typeface="Söhne Mono"/>
              </a:rPr>
              <a:t>int</a:t>
            </a:r>
            <a:r>
              <a:rPr lang="en-IN" b="0" i="0" dirty="0">
                <a:solidFill>
                  <a:srgbClr val="FFFFFF"/>
                </a:solidFill>
                <a:effectLst/>
                <a:latin typeface="Söhne Mono"/>
              </a:rPr>
              <a:t> </a:t>
            </a:r>
            <a:r>
              <a:rPr lang="en-IN" b="0" i="0" dirty="0" err="1">
                <a:solidFill>
                  <a:srgbClr val="FFFFFF"/>
                </a:solidFill>
                <a:effectLst/>
                <a:latin typeface="Söhne Mono"/>
              </a:rPr>
              <a:t>rollNumber</a:t>
            </a:r>
            <a:r>
              <a:rPr lang="en-IN" b="0" i="0" dirty="0">
                <a:solidFill>
                  <a:srgbClr val="FFFFFF"/>
                </a:solidFill>
                <a:effectLst/>
                <a:latin typeface="Söhne Mono"/>
              </a:rPr>
              <a:t>) { </a:t>
            </a:r>
            <a:r>
              <a:rPr lang="en-IN" b="0" i="0" dirty="0" err="1">
                <a:solidFill>
                  <a:srgbClr val="DF3079"/>
                </a:solidFill>
                <a:effectLst/>
                <a:latin typeface="Söhne Mono"/>
              </a:rPr>
              <a:t>boolean</a:t>
            </a:r>
            <a:r>
              <a:rPr lang="en-IN" b="0" i="0" dirty="0">
                <a:solidFill>
                  <a:srgbClr val="FFFFFF"/>
                </a:solidFill>
                <a:effectLst/>
                <a:latin typeface="Söhne Mono"/>
              </a:rPr>
              <a:t> </a:t>
            </a:r>
            <a:r>
              <a:rPr lang="en-IN" b="0" i="0" dirty="0">
                <a:solidFill>
                  <a:srgbClr val="DF3079"/>
                </a:solidFill>
                <a:effectLst/>
                <a:latin typeface="Söhne Mono"/>
              </a:rPr>
              <a:t>found</a:t>
            </a:r>
            <a:r>
              <a:rPr lang="en-IN" b="0" i="0" dirty="0">
                <a:solidFill>
                  <a:srgbClr val="FFFFFF"/>
                </a:solidFill>
                <a:effectLst/>
                <a:latin typeface="Söhne Mono"/>
              </a:rPr>
              <a:t> = </a:t>
            </a:r>
            <a:r>
              <a:rPr lang="en-IN" b="0" i="0" dirty="0">
                <a:solidFill>
                  <a:srgbClr val="2E95D3"/>
                </a:solidFill>
                <a:effectLst/>
                <a:latin typeface="Söhne Mono"/>
              </a:rPr>
              <a:t>false</a:t>
            </a:r>
            <a:r>
              <a:rPr lang="en-IN" b="0" i="0" dirty="0">
                <a:solidFill>
                  <a:srgbClr val="FFFFFF"/>
                </a:solidFill>
                <a:effectLst/>
                <a:latin typeface="Söhne Mono"/>
              </a:rPr>
              <a:t>; </a:t>
            </a:r>
            <a:r>
              <a:rPr lang="en-IN" b="0" i="0" dirty="0">
                <a:solidFill>
                  <a:srgbClr val="2E95D3"/>
                </a:solidFill>
                <a:effectLst/>
                <a:latin typeface="Söhne Mono"/>
              </a:rPr>
              <a:t>for</a:t>
            </a:r>
            <a:r>
              <a:rPr lang="en-IN" b="0" i="0" dirty="0">
                <a:solidFill>
                  <a:srgbClr val="FFFFFF"/>
                </a:solidFill>
                <a:effectLst/>
                <a:latin typeface="Söhne Mono"/>
              </a:rPr>
              <a:t> (Student </a:t>
            </a:r>
            <a:r>
              <a:rPr lang="en-IN" b="0" i="0" dirty="0" err="1">
                <a:solidFill>
                  <a:srgbClr val="FFFFFF"/>
                </a:solidFill>
                <a:effectLst/>
                <a:latin typeface="Söhne Mono"/>
              </a:rPr>
              <a:t>student</a:t>
            </a:r>
            <a:r>
              <a:rPr lang="en-IN" b="0" i="0" dirty="0">
                <a:solidFill>
                  <a:srgbClr val="FFFFFF"/>
                </a:solidFill>
                <a:effectLst/>
                <a:latin typeface="Söhne Mono"/>
              </a:rPr>
              <a:t> : students) { </a:t>
            </a:r>
            <a:r>
              <a:rPr lang="en-IN" b="0" i="0" dirty="0">
                <a:solidFill>
                  <a:srgbClr val="2E95D3"/>
                </a:solidFill>
                <a:effectLst/>
                <a:latin typeface="Söhne Mono"/>
              </a:rPr>
              <a:t>if</a:t>
            </a:r>
            <a:r>
              <a:rPr lang="en-IN" b="0" i="0" dirty="0">
                <a:solidFill>
                  <a:srgbClr val="FFFFFF"/>
                </a:solidFill>
                <a:effectLst/>
                <a:latin typeface="Söhne Mono"/>
              </a:rPr>
              <a:t> (</a:t>
            </a:r>
            <a:r>
              <a:rPr lang="en-IN" b="0" i="0" dirty="0" err="1">
                <a:solidFill>
                  <a:srgbClr val="FFFFFF"/>
                </a:solidFill>
                <a:effectLst/>
                <a:latin typeface="Söhne Mono"/>
              </a:rPr>
              <a:t>student.getRollNumber</a:t>
            </a:r>
            <a:r>
              <a:rPr lang="en-IN" b="0" i="0" dirty="0">
                <a:solidFill>
                  <a:srgbClr val="FFFFFF"/>
                </a:solidFill>
                <a:effectLst/>
                <a:latin typeface="Söhne Mono"/>
              </a:rPr>
              <a:t>() == </a:t>
            </a:r>
            <a:r>
              <a:rPr lang="en-IN" b="0" i="0" dirty="0" err="1">
                <a:solidFill>
                  <a:srgbClr val="FFFFFF"/>
                </a:solidFill>
                <a:effectLst/>
                <a:latin typeface="Söhne Mono"/>
              </a:rPr>
              <a:t>rollNumber</a:t>
            </a:r>
            <a:r>
              <a:rPr lang="en-IN" b="0" i="0" dirty="0">
                <a:solidFill>
                  <a:srgbClr val="FFFFFF"/>
                </a:solidFill>
                <a:effectLst/>
                <a:latin typeface="Söhne Mono"/>
              </a:rPr>
              <a:t>) { </a:t>
            </a:r>
            <a:r>
              <a:rPr lang="en-IN" b="0" i="0" dirty="0" err="1">
                <a:solidFill>
                  <a:srgbClr val="FFFFFF"/>
                </a:solidFill>
                <a:effectLst/>
                <a:latin typeface="Söhne Mono"/>
              </a:rPr>
              <a:t>System.out.println</a:t>
            </a:r>
            <a:r>
              <a:rPr lang="en-IN" b="0" i="0" dirty="0">
                <a:solidFill>
                  <a:srgbClr val="FFFFFF"/>
                </a:solidFill>
                <a:effectLst/>
                <a:latin typeface="Söhne Mono"/>
              </a:rPr>
              <a:t>(</a:t>
            </a:r>
            <a:r>
              <a:rPr lang="en-IN" b="0" i="0" dirty="0">
                <a:solidFill>
                  <a:srgbClr val="00A67D"/>
                </a:solidFill>
                <a:effectLst/>
                <a:latin typeface="Söhne Mono"/>
              </a:rPr>
              <a:t>"Roll Number: "</a:t>
            </a:r>
            <a:r>
              <a:rPr lang="en-IN" b="0" i="0" dirty="0">
                <a:solidFill>
                  <a:srgbClr val="FFFFFF"/>
                </a:solidFill>
                <a:effectLst/>
                <a:latin typeface="Söhne Mono"/>
              </a:rPr>
              <a:t> + </a:t>
            </a:r>
            <a:r>
              <a:rPr lang="en-IN" b="0" i="0" dirty="0" err="1">
                <a:solidFill>
                  <a:srgbClr val="FFFFFF"/>
                </a:solidFill>
                <a:effectLst/>
                <a:latin typeface="Söhne Mono"/>
              </a:rPr>
              <a:t>student.getRollNumber</a:t>
            </a:r>
            <a:r>
              <a:rPr lang="en-IN" b="0" i="0" dirty="0">
                <a:solidFill>
                  <a:srgbClr val="FFFFFF"/>
                </a:solidFill>
                <a:effectLst/>
                <a:latin typeface="Söhne Mono"/>
              </a:rPr>
              <a:t>()); </a:t>
            </a:r>
            <a:r>
              <a:rPr lang="en-IN" b="0" i="0" dirty="0" err="1">
                <a:solidFill>
                  <a:srgbClr val="FFFFFF"/>
                </a:solidFill>
                <a:effectLst/>
                <a:latin typeface="Söhne Mono"/>
              </a:rPr>
              <a:t>System.out.println</a:t>
            </a:r>
            <a:r>
              <a:rPr lang="en-IN" b="0" i="0" dirty="0">
                <a:solidFill>
                  <a:srgbClr val="FFFFFF"/>
                </a:solidFill>
                <a:effectLst/>
                <a:latin typeface="Söhne Mono"/>
              </a:rPr>
              <a:t>(</a:t>
            </a:r>
            <a:r>
              <a:rPr lang="en-IN" b="0" i="0" dirty="0">
                <a:solidFill>
                  <a:srgbClr val="00A67D"/>
                </a:solidFill>
                <a:effectLst/>
                <a:latin typeface="Söhne Mono"/>
              </a:rPr>
              <a:t>"Name: "</a:t>
            </a:r>
            <a:r>
              <a:rPr lang="en-IN" b="0" i="0" dirty="0">
                <a:solidFill>
                  <a:srgbClr val="FFFFFF"/>
                </a:solidFill>
                <a:effectLst/>
                <a:latin typeface="Söhne Mono"/>
              </a:rPr>
              <a:t> + </a:t>
            </a:r>
            <a:r>
              <a:rPr lang="en-IN" b="0" i="0" dirty="0" err="1">
                <a:solidFill>
                  <a:srgbClr val="FFFFFF"/>
                </a:solidFill>
                <a:effectLst/>
                <a:latin typeface="Söhne Mono"/>
              </a:rPr>
              <a:t>student.getName</a:t>
            </a:r>
            <a:r>
              <a:rPr lang="en-IN" b="0" i="0" dirty="0">
                <a:solidFill>
                  <a:srgbClr val="FFFFFF"/>
                </a:solidFill>
                <a:effectLst/>
                <a:latin typeface="Söhne Mono"/>
              </a:rPr>
              <a:t>()); </a:t>
            </a:r>
            <a:r>
              <a:rPr lang="en-IN" b="0" i="0" dirty="0" err="1">
                <a:solidFill>
                  <a:srgbClr val="FFFFFF"/>
                </a:solidFill>
                <a:effectLst/>
                <a:latin typeface="Söhne Mono"/>
              </a:rPr>
              <a:t>System.out.println</a:t>
            </a:r>
            <a:r>
              <a:rPr lang="en-IN" b="0" i="0" dirty="0">
                <a:solidFill>
                  <a:srgbClr val="FFFFFF"/>
                </a:solidFill>
                <a:effectLst/>
                <a:latin typeface="Söhne Mono"/>
              </a:rPr>
              <a:t>(</a:t>
            </a:r>
            <a:r>
              <a:rPr lang="en-IN" b="0" i="0" dirty="0">
                <a:solidFill>
                  <a:srgbClr val="00A67D"/>
                </a:solidFill>
                <a:effectLst/>
                <a:latin typeface="Söhne Mono"/>
              </a:rPr>
              <a:t>"Age: "</a:t>
            </a:r>
            <a:r>
              <a:rPr lang="en-IN" b="0" i="0" dirty="0">
                <a:solidFill>
                  <a:srgbClr val="FFFFFF"/>
                </a:solidFill>
                <a:effectLst/>
                <a:latin typeface="Söhne Mono"/>
              </a:rPr>
              <a:t> + </a:t>
            </a:r>
            <a:r>
              <a:rPr lang="en-IN" b="0" i="0" dirty="0" err="1">
                <a:solidFill>
                  <a:srgbClr val="FFFFFF"/>
                </a:solidFill>
                <a:effectLst/>
                <a:latin typeface="Söhne Mono"/>
              </a:rPr>
              <a:t>student.getAge</a:t>
            </a:r>
            <a:r>
              <a:rPr lang="en-IN" b="0" i="0" dirty="0">
                <a:solidFill>
                  <a:srgbClr val="FFFFFF"/>
                </a:solidFill>
                <a:effectLst/>
                <a:latin typeface="Söhne Mono"/>
              </a:rPr>
              <a:t>()); found = </a:t>
            </a:r>
            <a:r>
              <a:rPr lang="en-IN" b="0" i="0" dirty="0">
                <a:solidFill>
                  <a:srgbClr val="2E95D3"/>
                </a:solidFill>
                <a:effectLst/>
                <a:latin typeface="Söhne Mono"/>
              </a:rPr>
              <a:t>true</a:t>
            </a:r>
            <a:r>
              <a:rPr lang="en-IN" b="0" i="0" dirty="0">
                <a:solidFill>
                  <a:srgbClr val="FFFFFF"/>
                </a:solidFill>
                <a:effectLst/>
                <a:latin typeface="Söhne Mono"/>
              </a:rPr>
              <a:t>; </a:t>
            </a:r>
            <a:r>
              <a:rPr lang="en-IN" b="0" i="0" dirty="0">
                <a:solidFill>
                  <a:srgbClr val="2E95D3"/>
                </a:solidFill>
                <a:effectLst/>
                <a:latin typeface="Söhne Mono"/>
              </a:rPr>
              <a:t>break</a:t>
            </a:r>
            <a:r>
              <a:rPr lang="en-IN" b="0" i="0" dirty="0">
                <a:solidFill>
                  <a:srgbClr val="FFFFFF"/>
                </a:solidFill>
                <a:effectLst/>
                <a:latin typeface="Söhne Mono"/>
              </a:rPr>
              <a:t>; } } </a:t>
            </a:r>
            <a:r>
              <a:rPr lang="en-IN" b="0" i="0" dirty="0">
                <a:solidFill>
                  <a:srgbClr val="2E95D3"/>
                </a:solidFill>
                <a:effectLst/>
                <a:latin typeface="Söhne Mono"/>
              </a:rPr>
              <a:t>if</a:t>
            </a:r>
            <a:r>
              <a:rPr lang="en-IN" b="0" i="0" dirty="0">
                <a:solidFill>
                  <a:srgbClr val="FFFFFF"/>
                </a:solidFill>
                <a:effectLst/>
                <a:latin typeface="Söhne Mono"/>
              </a:rPr>
              <a:t> (!found) { </a:t>
            </a:r>
            <a:r>
              <a:rPr lang="en-IN" b="0" i="0" dirty="0" err="1">
                <a:solidFill>
                  <a:srgbClr val="FFFFFF"/>
                </a:solidFill>
                <a:effectLst/>
                <a:latin typeface="Söhne Mono"/>
              </a:rPr>
              <a:t>System.out.println</a:t>
            </a:r>
            <a:r>
              <a:rPr lang="en-IN" b="0" i="0" dirty="0">
                <a:solidFill>
                  <a:srgbClr val="FFFFFF"/>
                </a:solidFill>
                <a:effectLst/>
                <a:latin typeface="Söhne Mono"/>
              </a:rPr>
              <a:t>(</a:t>
            </a:r>
            <a:r>
              <a:rPr lang="en-IN" b="0" i="0" dirty="0">
                <a:solidFill>
                  <a:srgbClr val="00A67D"/>
                </a:solidFill>
                <a:effectLst/>
                <a:latin typeface="Söhne Mono"/>
              </a:rPr>
              <a:t>"Student with roll number "</a:t>
            </a:r>
            <a:r>
              <a:rPr lang="en-IN" b="0" i="0" dirty="0">
                <a:solidFill>
                  <a:srgbClr val="FFFFFF"/>
                </a:solidFill>
                <a:effectLst/>
                <a:latin typeface="Söhne Mono"/>
              </a:rPr>
              <a:t> + </a:t>
            </a:r>
            <a:r>
              <a:rPr lang="en-IN" b="0" i="0" dirty="0" err="1">
                <a:solidFill>
                  <a:srgbClr val="FFFFFF"/>
                </a:solidFill>
                <a:effectLst/>
                <a:latin typeface="Söhne Mono"/>
              </a:rPr>
              <a:t>rollNumber</a:t>
            </a:r>
            <a:r>
              <a:rPr lang="en-IN" b="0" i="0" dirty="0">
                <a:solidFill>
                  <a:srgbClr val="FFFFFF"/>
                </a:solidFill>
                <a:effectLst/>
                <a:latin typeface="Söhne Mono"/>
              </a:rPr>
              <a:t> + </a:t>
            </a:r>
            <a:r>
              <a:rPr lang="en-IN" b="0" i="0" dirty="0">
                <a:solidFill>
                  <a:srgbClr val="00A67D"/>
                </a:solidFill>
                <a:effectLst/>
                <a:latin typeface="Söhne Mono"/>
              </a:rPr>
              <a:t>" not found."</a:t>
            </a:r>
            <a:r>
              <a:rPr lang="en-IN" b="0" i="0" dirty="0">
                <a:solidFill>
                  <a:srgbClr val="FFFFFF"/>
                </a:solidFill>
                <a:effectLst/>
                <a:latin typeface="Söhne Mono"/>
              </a:rPr>
              <a:t>); } } }</a:t>
            </a:r>
            <a:endParaRPr lang="en-IN" dirty="0"/>
          </a:p>
        </p:txBody>
      </p:sp>
      <p:sp>
        <p:nvSpPr>
          <p:cNvPr id="2" name="TextBox 1">
            <a:extLst>
              <a:ext uri="{FF2B5EF4-FFF2-40B4-BE49-F238E27FC236}">
                <a16:creationId xmlns:a16="http://schemas.microsoft.com/office/drawing/2014/main" id="{9B73A60A-A32C-3A45-AAAA-96A613A70759}"/>
              </a:ext>
            </a:extLst>
          </p:cNvPr>
          <p:cNvSpPr txBox="1"/>
          <p:nvPr/>
        </p:nvSpPr>
        <p:spPr>
          <a:xfrm>
            <a:off x="401216" y="824489"/>
            <a:ext cx="3265715" cy="646331"/>
          </a:xfrm>
          <a:prstGeom prst="rect">
            <a:avLst/>
          </a:prstGeom>
          <a:noFill/>
        </p:spPr>
        <p:txBody>
          <a:bodyPr wrap="square" rtlCol="0">
            <a:spAutoFit/>
          </a:bodyPr>
          <a:lstStyle/>
          <a:p>
            <a:r>
              <a:rPr lang="en-US" dirty="0">
                <a:solidFill>
                  <a:schemeClr val="bg1"/>
                </a:solidFill>
              </a:rPr>
              <a:t>Class College Management System</a:t>
            </a:r>
            <a:endParaRPr lang="en-IN" dirty="0">
              <a:solidFill>
                <a:schemeClr val="bg1"/>
              </a:solidFill>
            </a:endParaRPr>
          </a:p>
        </p:txBody>
      </p:sp>
    </p:spTree>
    <p:extLst>
      <p:ext uri="{BB962C8B-B14F-4D97-AF65-F5344CB8AC3E}">
        <p14:creationId xmlns:p14="http://schemas.microsoft.com/office/powerpoint/2010/main" val="7063088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E4CD457-E37B-4177-94C9-92C24E732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text, screenshot, light, person&#10;&#10;Description automatically generated">
            <a:extLst>
              <a:ext uri="{FF2B5EF4-FFF2-40B4-BE49-F238E27FC236}">
                <a16:creationId xmlns:a16="http://schemas.microsoft.com/office/drawing/2014/main" id="{FB1F7E1F-CE23-EA14-606A-5295AD5133B8}"/>
              </a:ext>
            </a:extLst>
          </p:cNvPr>
          <p:cNvPicPr>
            <a:picLocks noChangeAspect="1"/>
          </p:cNvPicPr>
          <p:nvPr/>
        </p:nvPicPr>
        <p:blipFill rotWithShape="1">
          <a:blip r:embed="rId2">
            <a:extLst>
              <a:ext uri="{28A0092B-C50C-407E-A947-70E740481C1C}">
                <a14:useLocalDpi xmlns:a14="http://schemas.microsoft.com/office/drawing/2010/main" val="0"/>
              </a:ext>
            </a:extLst>
          </a:blip>
          <a:srcRect t="3017"/>
          <a:stretch/>
        </p:blipFill>
        <p:spPr>
          <a:xfrm>
            <a:off x="20" y="-27983"/>
            <a:ext cx="12191980" cy="6857990"/>
          </a:xfrm>
          <a:prstGeom prst="rect">
            <a:avLst/>
          </a:prstGeom>
        </p:spPr>
      </p:pic>
      <p:sp>
        <p:nvSpPr>
          <p:cNvPr id="5" name="TextBox 4">
            <a:extLst>
              <a:ext uri="{FF2B5EF4-FFF2-40B4-BE49-F238E27FC236}">
                <a16:creationId xmlns:a16="http://schemas.microsoft.com/office/drawing/2014/main" id="{970F67C9-A9C4-21C9-B5AD-79016FE023D3}"/>
              </a:ext>
            </a:extLst>
          </p:cNvPr>
          <p:cNvSpPr txBox="1"/>
          <p:nvPr/>
        </p:nvSpPr>
        <p:spPr>
          <a:xfrm>
            <a:off x="0" y="335845"/>
            <a:ext cx="6363478" cy="6186309"/>
          </a:xfrm>
          <a:prstGeom prst="rect">
            <a:avLst/>
          </a:prstGeom>
          <a:noFill/>
        </p:spPr>
        <p:txBody>
          <a:bodyPr wrap="square">
            <a:spAutoFit/>
          </a:bodyPr>
          <a:lstStyle/>
          <a:p>
            <a:r>
              <a:rPr lang="en-IN" b="0" i="0" dirty="0">
                <a:solidFill>
                  <a:srgbClr val="2E95D3"/>
                </a:solidFill>
                <a:effectLst/>
                <a:latin typeface="Söhne Mono"/>
              </a:rPr>
              <a:t>public</a:t>
            </a:r>
            <a:r>
              <a:rPr lang="en-IN" b="0" i="0" dirty="0">
                <a:solidFill>
                  <a:srgbClr val="FFFFFF"/>
                </a:solidFill>
                <a:effectLst/>
                <a:latin typeface="Söhne Mono"/>
              </a:rPr>
              <a:t> </a:t>
            </a:r>
            <a:r>
              <a:rPr lang="en-IN" b="0" i="0" dirty="0">
                <a:solidFill>
                  <a:srgbClr val="2E95D3"/>
                </a:solidFill>
                <a:effectLst/>
                <a:latin typeface="Söhne Mono"/>
              </a:rPr>
              <a:t>class</a:t>
            </a:r>
            <a:r>
              <a:rPr lang="en-IN" b="0" i="0" dirty="0">
                <a:solidFill>
                  <a:srgbClr val="FFFFFF"/>
                </a:solidFill>
                <a:effectLst/>
                <a:latin typeface="Söhne Mono"/>
              </a:rPr>
              <a:t> </a:t>
            </a:r>
            <a:r>
              <a:rPr lang="en-IN" b="0" i="0" dirty="0" err="1">
                <a:solidFill>
                  <a:srgbClr val="F22C3D"/>
                </a:solidFill>
                <a:effectLst/>
                <a:latin typeface="Söhne Mono"/>
              </a:rPr>
              <a:t>CollegeManagementSystemDemo</a:t>
            </a:r>
            <a:r>
              <a:rPr lang="en-IN" b="0" i="0" dirty="0">
                <a:solidFill>
                  <a:srgbClr val="FFFFFF"/>
                </a:solidFill>
                <a:effectLst/>
                <a:latin typeface="Söhne Mono"/>
              </a:rPr>
              <a:t> { </a:t>
            </a:r>
            <a:r>
              <a:rPr lang="en-IN" b="0" i="0" dirty="0">
                <a:solidFill>
                  <a:srgbClr val="2E95D3"/>
                </a:solidFill>
                <a:effectLst/>
                <a:latin typeface="Söhne Mono"/>
              </a:rPr>
              <a:t>public</a:t>
            </a:r>
            <a:r>
              <a:rPr lang="en-IN" b="0" i="0" dirty="0">
                <a:solidFill>
                  <a:srgbClr val="FFFFFF"/>
                </a:solidFill>
                <a:effectLst/>
                <a:latin typeface="Söhne Mono"/>
              </a:rPr>
              <a:t> </a:t>
            </a:r>
            <a:r>
              <a:rPr lang="en-IN" b="0" i="0" dirty="0">
                <a:solidFill>
                  <a:srgbClr val="2E95D3"/>
                </a:solidFill>
                <a:effectLst/>
                <a:latin typeface="Söhne Mono"/>
              </a:rPr>
              <a:t>static</a:t>
            </a:r>
            <a:r>
              <a:rPr lang="en-IN" b="0" i="0" dirty="0">
                <a:solidFill>
                  <a:srgbClr val="FFFFFF"/>
                </a:solidFill>
                <a:effectLst/>
                <a:latin typeface="Söhne Mono"/>
              </a:rPr>
              <a:t> </a:t>
            </a:r>
            <a:r>
              <a:rPr lang="en-IN" b="0" i="0" dirty="0">
                <a:solidFill>
                  <a:srgbClr val="2E95D3"/>
                </a:solidFill>
                <a:effectLst/>
                <a:latin typeface="Söhne Mono"/>
              </a:rPr>
              <a:t>void</a:t>
            </a:r>
            <a:r>
              <a:rPr lang="en-IN" b="0" i="0" dirty="0">
                <a:solidFill>
                  <a:srgbClr val="FFFFFF"/>
                </a:solidFill>
                <a:effectLst/>
                <a:latin typeface="Söhne Mono"/>
              </a:rPr>
              <a:t> </a:t>
            </a:r>
            <a:r>
              <a:rPr lang="en-IN" b="0" i="0" dirty="0">
                <a:solidFill>
                  <a:srgbClr val="F22C3D"/>
                </a:solidFill>
                <a:effectLst/>
                <a:latin typeface="Söhne Mono"/>
              </a:rPr>
              <a:t>main</a:t>
            </a:r>
            <a:r>
              <a:rPr lang="en-IN" b="0" i="0" dirty="0">
                <a:solidFill>
                  <a:srgbClr val="FFFFFF"/>
                </a:solidFill>
                <a:effectLst/>
                <a:latin typeface="Söhne Mono"/>
              </a:rPr>
              <a:t>(String[] </a:t>
            </a:r>
            <a:r>
              <a:rPr lang="en-IN" b="0" i="0" dirty="0" err="1">
                <a:solidFill>
                  <a:srgbClr val="FFFFFF"/>
                </a:solidFill>
                <a:effectLst/>
                <a:latin typeface="Söhne Mono"/>
              </a:rPr>
              <a:t>args</a:t>
            </a:r>
            <a:r>
              <a:rPr lang="en-IN" b="0" i="0" dirty="0">
                <a:solidFill>
                  <a:srgbClr val="FFFFFF"/>
                </a:solidFill>
                <a:effectLst/>
                <a:latin typeface="Söhne Mono"/>
              </a:rPr>
              <a:t>) { </a:t>
            </a:r>
            <a:r>
              <a:rPr lang="en-IN" b="0" i="0" dirty="0">
                <a:solidFill>
                  <a:srgbClr val="DF3079"/>
                </a:solidFill>
                <a:effectLst/>
                <a:latin typeface="Söhne Mono"/>
              </a:rPr>
              <a:t>Scanner</a:t>
            </a:r>
            <a:r>
              <a:rPr lang="en-IN" b="0" i="0" dirty="0">
                <a:solidFill>
                  <a:srgbClr val="FFFFFF"/>
                </a:solidFill>
                <a:effectLst/>
                <a:latin typeface="Söhne Mono"/>
              </a:rPr>
              <a:t> </a:t>
            </a:r>
            <a:r>
              <a:rPr lang="en-IN" b="0" i="0" dirty="0" err="1">
                <a:solidFill>
                  <a:srgbClr val="DF3079"/>
                </a:solidFill>
                <a:effectLst/>
                <a:latin typeface="Söhne Mono"/>
              </a:rPr>
              <a:t>scanner</a:t>
            </a:r>
            <a:r>
              <a:rPr lang="en-IN" b="0" i="0" dirty="0">
                <a:solidFill>
                  <a:srgbClr val="FFFFFF"/>
                </a:solidFill>
                <a:effectLst/>
                <a:latin typeface="Söhne Mono"/>
              </a:rPr>
              <a:t> = </a:t>
            </a:r>
            <a:r>
              <a:rPr lang="en-IN" b="0" i="0" dirty="0">
                <a:solidFill>
                  <a:srgbClr val="2E95D3"/>
                </a:solidFill>
                <a:effectLst/>
                <a:latin typeface="Söhne Mono"/>
              </a:rPr>
              <a:t>new</a:t>
            </a:r>
            <a:r>
              <a:rPr lang="en-IN" b="0" i="0" dirty="0">
                <a:solidFill>
                  <a:srgbClr val="FFFFFF"/>
                </a:solidFill>
                <a:effectLst/>
                <a:latin typeface="Söhne Mono"/>
              </a:rPr>
              <a:t> </a:t>
            </a:r>
            <a:r>
              <a:rPr lang="en-IN" b="0" i="0" dirty="0">
                <a:solidFill>
                  <a:srgbClr val="F22C3D"/>
                </a:solidFill>
                <a:effectLst/>
                <a:latin typeface="Söhne Mono"/>
              </a:rPr>
              <a:t>Scanner</a:t>
            </a:r>
            <a:r>
              <a:rPr lang="en-IN" b="0" i="0" dirty="0">
                <a:solidFill>
                  <a:srgbClr val="FFFFFF"/>
                </a:solidFill>
                <a:effectLst/>
                <a:latin typeface="Söhne Mono"/>
              </a:rPr>
              <a:t>(System.in); </a:t>
            </a:r>
            <a:r>
              <a:rPr lang="en-IN" b="0" i="0" dirty="0" err="1">
                <a:solidFill>
                  <a:srgbClr val="DF3079"/>
                </a:solidFill>
                <a:effectLst/>
                <a:latin typeface="Söhne Mono"/>
              </a:rPr>
              <a:t>CollegeManagementSystem</a:t>
            </a:r>
            <a:r>
              <a:rPr lang="en-IN" b="0" i="0" dirty="0">
                <a:solidFill>
                  <a:srgbClr val="FFFFFF"/>
                </a:solidFill>
                <a:effectLst/>
                <a:latin typeface="Söhne Mono"/>
              </a:rPr>
              <a:t> </a:t>
            </a:r>
            <a:r>
              <a:rPr lang="en-IN" b="0" i="0" dirty="0" err="1">
                <a:solidFill>
                  <a:srgbClr val="DF3079"/>
                </a:solidFill>
                <a:effectLst/>
                <a:latin typeface="Söhne Mono"/>
              </a:rPr>
              <a:t>cms</a:t>
            </a:r>
            <a:r>
              <a:rPr lang="en-IN" b="0" i="0" dirty="0">
                <a:solidFill>
                  <a:srgbClr val="FFFFFF"/>
                </a:solidFill>
                <a:effectLst/>
                <a:latin typeface="Söhne Mono"/>
              </a:rPr>
              <a:t> = </a:t>
            </a:r>
            <a:r>
              <a:rPr lang="en-IN" b="0" i="0" dirty="0">
                <a:solidFill>
                  <a:srgbClr val="2E95D3"/>
                </a:solidFill>
                <a:effectLst/>
                <a:latin typeface="Söhne Mono"/>
              </a:rPr>
              <a:t>new</a:t>
            </a:r>
            <a:r>
              <a:rPr lang="en-IN" b="0" i="0" dirty="0">
                <a:solidFill>
                  <a:srgbClr val="FFFFFF"/>
                </a:solidFill>
                <a:effectLst/>
                <a:latin typeface="Söhne Mono"/>
              </a:rPr>
              <a:t> </a:t>
            </a:r>
            <a:r>
              <a:rPr lang="en-IN" b="0" i="0" dirty="0" err="1">
                <a:solidFill>
                  <a:srgbClr val="F22C3D"/>
                </a:solidFill>
                <a:effectLst/>
                <a:latin typeface="Söhne Mono"/>
              </a:rPr>
              <a:t>CollegeManagementSystem</a:t>
            </a:r>
            <a:r>
              <a:rPr lang="en-IN" b="0" i="0" dirty="0">
                <a:solidFill>
                  <a:srgbClr val="FFFFFF"/>
                </a:solidFill>
                <a:effectLst/>
                <a:latin typeface="Söhne Mono"/>
              </a:rPr>
              <a:t>(); </a:t>
            </a:r>
            <a:r>
              <a:rPr lang="en-IN" b="0" i="0" dirty="0">
                <a:solidFill>
                  <a:srgbClr val="2E95D3"/>
                </a:solidFill>
                <a:effectLst/>
                <a:latin typeface="Söhne Mono"/>
              </a:rPr>
              <a:t>while</a:t>
            </a:r>
            <a:r>
              <a:rPr lang="en-IN" b="0" i="0" dirty="0">
                <a:solidFill>
                  <a:srgbClr val="FFFFFF"/>
                </a:solidFill>
                <a:effectLst/>
                <a:latin typeface="Söhne Mono"/>
              </a:rPr>
              <a:t> (</a:t>
            </a:r>
            <a:r>
              <a:rPr lang="en-IN" b="0" i="0" dirty="0">
                <a:solidFill>
                  <a:srgbClr val="2E95D3"/>
                </a:solidFill>
                <a:effectLst/>
                <a:latin typeface="Söhne Mono"/>
              </a:rPr>
              <a:t>true</a:t>
            </a:r>
            <a:r>
              <a:rPr lang="en-IN" b="0" i="0" dirty="0">
                <a:solidFill>
                  <a:srgbClr val="FFFFFF"/>
                </a:solidFill>
                <a:effectLst/>
                <a:latin typeface="Söhne Mono"/>
              </a:rPr>
              <a:t>) { </a:t>
            </a:r>
            <a:r>
              <a:rPr lang="en-IN" b="0" i="0" dirty="0" err="1">
                <a:solidFill>
                  <a:srgbClr val="FFFFFF"/>
                </a:solidFill>
                <a:effectLst/>
                <a:latin typeface="Söhne Mono"/>
              </a:rPr>
              <a:t>System.out.println</a:t>
            </a:r>
            <a:r>
              <a:rPr lang="en-IN" b="0" i="0" dirty="0">
                <a:solidFill>
                  <a:srgbClr val="FFFFFF"/>
                </a:solidFill>
                <a:effectLst/>
                <a:latin typeface="Söhne Mono"/>
              </a:rPr>
              <a:t>(</a:t>
            </a:r>
            <a:r>
              <a:rPr lang="en-IN" b="0" i="0" dirty="0">
                <a:solidFill>
                  <a:srgbClr val="00A67D"/>
                </a:solidFill>
                <a:effectLst/>
                <a:latin typeface="Söhne Mono"/>
              </a:rPr>
              <a:t>"College Management System"</a:t>
            </a:r>
            <a:r>
              <a:rPr lang="en-IN" b="0" i="0" dirty="0">
                <a:solidFill>
                  <a:srgbClr val="FFFFFF"/>
                </a:solidFill>
                <a:effectLst/>
                <a:latin typeface="Söhne Mono"/>
              </a:rPr>
              <a:t>); </a:t>
            </a:r>
            <a:r>
              <a:rPr lang="en-IN" b="0" i="0" dirty="0" err="1">
                <a:solidFill>
                  <a:srgbClr val="FFFFFF"/>
                </a:solidFill>
                <a:effectLst/>
                <a:latin typeface="Söhne Mono"/>
              </a:rPr>
              <a:t>System.out.println</a:t>
            </a:r>
            <a:r>
              <a:rPr lang="en-IN" b="0" i="0" dirty="0">
                <a:solidFill>
                  <a:srgbClr val="FFFFFF"/>
                </a:solidFill>
                <a:effectLst/>
                <a:latin typeface="Söhne Mono"/>
              </a:rPr>
              <a:t>(</a:t>
            </a:r>
            <a:r>
              <a:rPr lang="en-IN" b="0" i="0" dirty="0">
                <a:solidFill>
                  <a:srgbClr val="00A67D"/>
                </a:solidFill>
                <a:effectLst/>
                <a:latin typeface="Söhne Mono"/>
              </a:rPr>
              <a:t>"1. Add Student"</a:t>
            </a:r>
            <a:r>
              <a:rPr lang="en-IN" b="0" i="0" dirty="0">
                <a:solidFill>
                  <a:srgbClr val="FFFFFF"/>
                </a:solidFill>
                <a:effectLst/>
                <a:latin typeface="Söhne Mono"/>
              </a:rPr>
              <a:t>); </a:t>
            </a:r>
            <a:r>
              <a:rPr lang="en-IN" b="0" i="0" dirty="0" err="1">
                <a:solidFill>
                  <a:srgbClr val="FFFFFF"/>
                </a:solidFill>
                <a:effectLst/>
                <a:latin typeface="Söhne Mono"/>
              </a:rPr>
              <a:t>System.out.println</a:t>
            </a:r>
            <a:r>
              <a:rPr lang="en-IN" b="0" i="0" dirty="0">
                <a:solidFill>
                  <a:srgbClr val="FFFFFF"/>
                </a:solidFill>
                <a:effectLst/>
                <a:latin typeface="Söhne Mono"/>
              </a:rPr>
              <a:t>(</a:t>
            </a:r>
            <a:r>
              <a:rPr lang="en-IN" b="0" i="0" dirty="0">
                <a:solidFill>
                  <a:srgbClr val="00A67D"/>
                </a:solidFill>
                <a:effectLst/>
                <a:latin typeface="Söhne Mono"/>
              </a:rPr>
              <a:t>"2. Display Students"</a:t>
            </a:r>
            <a:r>
              <a:rPr lang="en-IN" b="0" i="0" dirty="0">
                <a:solidFill>
                  <a:srgbClr val="FFFFFF"/>
                </a:solidFill>
                <a:effectLst/>
                <a:latin typeface="Söhne Mono"/>
              </a:rPr>
              <a:t>); </a:t>
            </a:r>
            <a:r>
              <a:rPr lang="en-IN" b="0" i="0" dirty="0" err="1">
                <a:solidFill>
                  <a:srgbClr val="FFFFFF"/>
                </a:solidFill>
                <a:effectLst/>
                <a:latin typeface="Söhne Mono"/>
              </a:rPr>
              <a:t>System.out.println</a:t>
            </a:r>
            <a:r>
              <a:rPr lang="en-IN" b="0" i="0" dirty="0">
                <a:solidFill>
                  <a:srgbClr val="FFFFFF"/>
                </a:solidFill>
                <a:effectLst/>
                <a:latin typeface="Söhne Mono"/>
              </a:rPr>
              <a:t>(</a:t>
            </a:r>
            <a:r>
              <a:rPr lang="en-IN" b="0" i="0" dirty="0">
                <a:solidFill>
                  <a:srgbClr val="00A67D"/>
                </a:solidFill>
                <a:effectLst/>
                <a:latin typeface="Söhne Mono"/>
              </a:rPr>
              <a:t>"3. Search Student"</a:t>
            </a:r>
            <a:r>
              <a:rPr lang="en-IN" b="0" i="0" dirty="0">
                <a:solidFill>
                  <a:srgbClr val="FFFFFF"/>
                </a:solidFill>
                <a:effectLst/>
                <a:latin typeface="Söhne Mono"/>
              </a:rPr>
              <a:t>); </a:t>
            </a:r>
            <a:r>
              <a:rPr lang="en-IN" b="0" i="0" dirty="0" err="1">
                <a:solidFill>
                  <a:srgbClr val="FFFFFF"/>
                </a:solidFill>
                <a:effectLst/>
                <a:latin typeface="Söhne Mono"/>
              </a:rPr>
              <a:t>System.out.println</a:t>
            </a:r>
            <a:r>
              <a:rPr lang="en-IN" b="0" i="0" dirty="0">
                <a:solidFill>
                  <a:srgbClr val="FFFFFF"/>
                </a:solidFill>
                <a:effectLst/>
                <a:latin typeface="Söhne Mono"/>
              </a:rPr>
              <a:t>(</a:t>
            </a:r>
            <a:r>
              <a:rPr lang="en-IN" b="0" i="0" dirty="0">
                <a:solidFill>
                  <a:srgbClr val="00A67D"/>
                </a:solidFill>
                <a:effectLst/>
                <a:latin typeface="Söhne Mono"/>
              </a:rPr>
              <a:t>"4. Quit"</a:t>
            </a:r>
            <a:r>
              <a:rPr lang="en-IN" b="0" i="0" dirty="0">
                <a:solidFill>
                  <a:srgbClr val="FFFFFF"/>
                </a:solidFill>
                <a:effectLst/>
                <a:latin typeface="Söhne Mono"/>
              </a:rPr>
              <a:t>); </a:t>
            </a:r>
            <a:r>
              <a:rPr lang="en-IN" b="0" i="0" dirty="0" err="1">
                <a:solidFill>
                  <a:srgbClr val="FFFFFF"/>
                </a:solidFill>
                <a:effectLst/>
                <a:latin typeface="Söhne Mono"/>
              </a:rPr>
              <a:t>System.out.print</a:t>
            </a:r>
            <a:r>
              <a:rPr lang="en-IN" b="0" i="0" dirty="0">
                <a:solidFill>
                  <a:srgbClr val="FFFFFF"/>
                </a:solidFill>
                <a:effectLst/>
                <a:latin typeface="Söhne Mono"/>
              </a:rPr>
              <a:t>(</a:t>
            </a:r>
            <a:r>
              <a:rPr lang="en-IN" b="0" i="0" dirty="0">
                <a:solidFill>
                  <a:srgbClr val="00A67D"/>
                </a:solidFill>
                <a:effectLst/>
                <a:latin typeface="Söhne Mono"/>
              </a:rPr>
              <a:t>"Enter your choice: "</a:t>
            </a:r>
            <a:r>
              <a:rPr lang="en-IN" b="0" i="0" dirty="0">
                <a:solidFill>
                  <a:srgbClr val="FFFFFF"/>
                </a:solidFill>
                <a:effectLst/>
                <a:latin typeface="Söhne Mono"/>
              </a:rPr>
              <a:t>); </a:t>
            </a:r>
            <a:r>
              <a:rPr lang="en-IN" b="0" i="0" dirty="0">
                <a:solidFill>
                  <a:srgbClr val="DF3079"/>
                </a:solidFill>
                <a:effectLst/>
                <a:latin typeface="Söhne Mono"/>
              </a:rPr>
              <a:t>int</a:t>
            </a:r>
            <a:r>
              <a:rPr lang="en-IN" b="0" i="0" dirty="0">
                <a:solidFill>
                  <a:srgbClr val="FFFFFF"/>
                </a:solidFill>
                <a:effectLst/>
                <a:latin typeface="Söhne Mono"/>
              </a:rPr>
              <a:t> </a:t>
            </a:r>
            <a:r>
              <a:rPr lang="en-IN" b="0" i="0" dirty="0">
                <a:solidFill>
                  <a:srgbClr val="DF3079"/>
                </a:solidFill>
                <a:effectLst/>
                <a:latin typeface="Söhne Mono"/>
              </a:rPr>
              <a:t>choice</a:t>
            </a:r>
            <a:r>
              <a:rPr lang="en-IN" b="0" i="0" dirty="0">
                <a:solidFill>
                  <a:srgbClr val="FFFFFF"/>
                </a:solidFill>
                <a:effectLst/>
                <a:latin typeface="Söhne Mono"/>
              </a:rPr>
              <a:t> = </a:t>
            </a:r>
            <a:r>
              <a:rPr lang="en-IN" b="0" i="0" dirty="0" err="1">
                <a:solidFill>
                  <a:srgbClr val="FFFFFF"/>
                </a:solidFill>
                <a:effectLst/>
                <a:latin typeface="Söhne Mono"/>
              </a:rPr>
              <a:t>scanner.nextInt</a:t>
            </a:r>
            <a:r>
              <a:rPr lang="en-IN" b="0" i="0" dirty="0">
                <a:solidFill>
                  <a:srgbClr val="FFFFFF"/>
                </a:solidFill>
                <a:effectLst/>
                <a:latin typeface="Söhne Mono"/>
              </a:rPr>
              <a:t>(); </a:t>
            </a:r>
            <a:r>
              <a:rPr lang="en-IN" b="0" i="0" dirty="0">
                <a:solidFill>
                  <a:srgbClr val="2E95D3"/>
                </a:solidFill>
                <a:effectLst/>
                <a:latin typeface="Söhne Mono"/>
              </a:rPr>
              <a:t>switch</a:t>
            </a:r>
            <a:r>
              <a:rPr lang="en-IN" b="0" i="0" dirty="0">
                <a:solidFill>
                  <a:srgbClr val="FFFFFF"/>
                </a:solidFill>
                <a:effectLst/>
                <a:latin typeface="Söhne Mono"/>
              </a:rPr>
              <a:t> (choice) { </a:t>
            </a:r>
            <a:r>
              <a:rPr lang="en-IN" b="0" i="0" dirty="0">
                <a:solidFill>
                  <a:srgbClr val="2E95D3"/>
                </a:solidFill>
                <a:effectLst/>
                <a:latin typeface="Söhne Mono"/>
              </a:rPr>
              <a:t>case</a:t>
            </a:r>
            <a:r>
              <a:rPr lang="en-IN" b="0" i="0" dirty="0">
                <a:solidFill>
                  <a:srgbClr val="FFFFFF"/>
                </a:solidFill>
                <a:effectLst/>
                <a:latin typeface="Söhne Mono"/>
              </a:rPr>
              <a:t> </a:t>
            </a:r>
            <a:r>
              <a:rPr lang="en-IN" b="0" i="0" dirty="0">
                <a:solidFill>
                  <a:srgbClr val="DF3079"/>
                </a:solidFill>
                <a:effectLst/>
                <a:latin typeface="Söhne Mono"/>
              </a:rPr>
              <a:t>1</a:t>
            </a:r>
            <a:r>
              <a:rPr lang="en-IN" b="0" i="0" dirty="0">
                <a:solidFill>
                  <a:srgbClr val="FFFFFF"/>
                </a:solidFill>
                <a:effectLst/>
                <a:latin typeface="Söhne Mono"/>
              </a:rPr>
              <a:t>: </a:t>
            </a:r>
            <a:r>
              <a:rPr lang="en-IN" b="0" i="0" dirty="0" err="1">
                <a:solidFill>
                  <a:srgbClr val="FFFFFF"/>
                </a:solidFill>
                <a:effectLst/>
                <a:latin typeface="Söhne Mono"/>
              </a:rPr>
              <a:t>System.out.print</a:t>
            </a:r>
            <a:r>
              <a:rPr lang="en-IN" b="0" i="0" dirty="0">
                <a:solidFill>
                  <a:srgbClr val="FFFFFF"/>
                </a:solidFill>
                <a:effectLst/>
                <a:latin typeface="Söhne Mono"/>
              </a:rPr>
              <a:t>(</a:t>
            </a:r>
            <a:r>
              <a:rPr lang="en-IN" b="0" i="0" dirty="0">
                <a:solidFill>
                  <a:srgbClr val="00A67D"/>
                </a:solidFill>
                <a:effectLst/>
                <a:latin typeface="Söhne Mono"/>
              </a:rPr>
              <a:t>"Enter Roll Number: "</a:t>
            </a:r>
            <a:r>
              <a:rPr lang="en-IN" b="0" i="0" dirty="0">
                <a:solidFill>
                  <a:srgbClr val="FFFFFF"/>
                </a:solidFill>
                <a:effectLst/>
                <a:latin typeface="Söhne Mono"/>
              </a:rPr>
              <a:t>); </a:t>
            </a:r>
            <a:r>
              <a:rPr lang="en-IN" b="0" i="0" dirty="0">
                <a:solidFill>
                  <a:srgbClr val="DF3079"/>
                </a:solidFill>
                <a:effectLst/>
                <a:latin typeface="Söhne Mono"/>
              </a:rPr>
              <a:t>int</a:t>
            </a:r>
            <a:r>
              <a:rPr lang="en-IN" b="0" i="0" dirty="0">
                <a:solidFill>
                  <a:srgbClr val="FFFFFF"/>
                </a:solidFill>
                <a:effectLst/>
                <a:latin typeface="Söhne Mono"/>
              </a:rPr>
              <a:t> </a:t>
            </a:r>
            <a:r>
              <a:rPr lang="en-IN" b="0" i="0" dirty="0" err="1">
                <a:solidFill>
                  <a:srgbClr val="DF3079"/>
                </a:solidFill>
                <a:effectLst/>
                <a:latin typeface="Söhne Mono"/>
              </a:rPr>
              <a:t>rollNumber</a:t>
            </a:r>
            <a:r>
              <a:rPr lang="en-IN" b="0" i="0" dirty="0">
                <a:solidFill>
                  <a:srgbClr val="FFFFFF"/>
                </a:solidFill>
                <a:effectLst/>
                <a:latin typeface="Söhne Mono"/>
              </a:rPr>
              <a:t> = </a:t>
            </a:r>
            <a:r>
              <a:rPr lang="en-IN" b="0" i="0" dirty="0" err="1">
                <a:solidFill>
                  <a:srgbClr val="FFFFFF"/>
                </a:solidFill>
                <a:effectLst/>
                <a:latin typeface="Söhne Mono"/>
              </a:rPr>
              <a:t>scanner.nextInt</a:t>
            </a:r>
            <a:r>
              <a:rPr lang="en-IN" b="0" i="0" dirty="0">
                <a:solidFill>
                  <a:srgbClr val="FFFFFF"/>
                </a:solidFill>
                <a:effectLst/>
                <a:latin typeface="Söhne Mono"/>
              </a:rPr>
              <a:t>(); </a:t>
            </a:r>
            <a:r>
              <a:rPr lang="en-IN" b="0" i="0" dirty="0" err="1">
                <a:solidFill>
                  <a:srgbClr val="FFFFFF"/>
                </a:solidFill>
                <a:effectLst/>
                <a:latin typeface="Söhne Mono"/>
              </a:rPr>
              <a:t>scanner.nextLine</a:t>
            </a:r>
            <a:r>
              <a:rPr lang="en-IN" b="0" i="0" dirty="0">
                <a:solidFill>
                  <a:srgbClr val="FFFFFF"/>
                </a:solidFill>
                <a:effectLst/>
                <a:latin typeface="Söhne Mono"/>
              </a:rPr>
              <a:t>(); </a:t>
            </a:r>
            <a:r>
              <a:rPr lang="en-IN" b="0" i="0" dirty="0">
                <a:effectLst/>
                <a:latin typeface="Söhne Mono"/>
              </a:rPr>
              <a:t>// Consume the newline character</a:t>
            </a:r>
            <a:r>
              <a:rPr lang="en-IN" b="0" i="0" dirty="0">
                <a:solidFill>
                  <a:srgbClr val="FFFFFF"/>
                </a:solidFill>
                <a:effectLst/>
                <a:latin typeface="Söhne Mono"/>
              </a:rPr>
              <a:t> </a:t>
            </a:r>
            <a:r>
              <a:rPr lang="en-IN" b="0" i="0" dirty="0" err="1">
                <a:solidFill>
                  <a:srgbClr val="FFFFFF"/>
                </a:solidFill>
                <a:effectLst/>
                <a:latin typeface="Söhne Mono"/>
              </a:rPr>
              <a:t>System.out.print</a:t>
            </a:r>
            <a:r>
              <a:rPr lang="en-IN" b="0" i="0" dirty="0">
                <a:solidFill>
                  <a:srgbClr val="FFFFFF"/>
                </a:solidFill>
                <a:effectLst/>
                <a:latin typeface="Söhne Mono"/>
              </a:rPr>
              <a:t>(</a:t>
            </a:r>
            <a:r>
              <a:rPr lang="en-IN" b="0" i="0" dirty="0">
                <a:solidFill>
                  <a:srgbClr val="00A67D"/>
                </a:solidFill>
                <a:effectLst/>
                <a:latin typeface="Söhne Mono"/>
              </a:rPr>
              <a:t>"Enter Name: "</a:t>
            </a:r>
            <a:r>
              <a:rPr lang="en-IN" b="0" i="0" dirty="0">
                <a:solidFill>
                  <a:srgbClr val="FFFFFF"/>
                </a:solidFill>
                <a:effectLst/>
                <a:latin typeface="Söhne Mono"/>
              </a:rPr>
              <a:t>); </a:t>
            </a:r>
            <a:r>
              <a:rPr lang="en-IN" b="0" i="0" dirty="0">
                <a:solidFill>
                  <a:srgbClr val="DF3079"/>
                </a:solidFill>
                <a:effectLst/>
                <a:latin typeface="Söhne Mono"/>
              </a:rPr>
              <a:t>String</a:t>
            </a:r>
            <a:r>
              <a:rPr lang="en-IN" b="0" i="0" dirty="0">
                <a:solidFill>
                  <a:srgbClr val="FFFFFF"/>
                </a:solidFill>
                <a:effectLst/>
                <a:latin typeface="Söhne Mono"/>
              </a:rPr>
              <a:t> </a:t>
            </a:r>
            <a:r>
              <a:rPr lang="en-IN" b="0" i="0" dirty="0">
                <a:solidFill>
                  <a:srgbClr val="DF3079"/>
                </a:solidFill>
                <a:effectLst/>
                <a:latin typeface="Söhne Mono"/>
              </a:rPr>
              <a:t>name</a:t>
            </a:r>
            <a:r>
              <a:rPr lang="en-IN" b="0" i="0" dirty="0">
                <a:solidFill>
                  <a:srgbClr val="FFFFFF"/>
                </a:solidFill>
                <a:effectLst/>
                <a:latin typeface="Söhne Mono"/>
              </a:rPr>
              <a:t> = </a:t>
            </a:r>
            <a:r>
              <a:rPr lang="en-IN" b="0" i="0" dirty="0" err="1">
                <a:solidFill>
                  <a:srgbClr val="FFFFFF"/>
                </a:solidFill>
                <a:effectLst/>
                <a:latin typeface="Söhne Mono"/>
              </a:rPr>
              <a:t>scanner.nextLine</a:t>
            </a:r>
            <a:r>
              <a:rPr lang="en-IN" b="0" i="0" dirty="0">
                <a:solidFill>
                  <a:srgbClr val="FFFFFF"/>
                </a:solidFill>
                <a:effectLst/>
                <a:latin typeface="Söhne Mono"/>
              </a:rPr>
              <a:t>(); </a:t>
            </a:r>
            <a:r>
              <a:rPr lang="en-IN" b="0" i="0" dirty="0" err="1">
                <a:solidFill>
                  <a:srgbClr val="FFFFFF"/>
                </a:solidFill>
                <a:effectLst/>
                <a:latin typeface="Söhne Mono"/>
              </a:rPr>
              <a:t>System.out.print</a:t>
            </a:r>
            <a:r>
              <a:rPr lang="en-IN" b="0" i="0" dirty="0">
                <a:solidFill>
                  <a:srgbClr val="FFFFFF"/>
                </a:solidFill>
                <a:effectLst/>
                <a:latin typeface="Söhne Mono"/>
              </a:rPr>
              <a:t>(</a:t>
            </a:r>
            <a:r>
              <a:rPr lang="en-IN" b="0" i="0" dirty="0">
                <a:solidFill>
                  <a:srgbClr val="00A67D"/>
                </a:solidFill>
                <a:effectLst/>
                <a:latin typeface="Söhne Mono"/>
              </a:rPr>
              <a:t>"Enter Age: "</a:t>
            </a:r>
            <a:r>
              <a:rPr lang="en-IN" b="0" i="0" dirty="0">
                <a:solidFill>
                  <a:srgbClr val="FFFFFF"/>
                </a:solidFill>
                <a:effectLst/>
                <a:latin typeface="Söhne Mono"/>
              </a:rPr>
              <a:t>); </a:t>
            </a:r>
            <a:r>
              <a:rPr lang="en-IN" b="0" i="0" dirty="0">
                <a:solidFill>
                  <a:srgbClr val="DF3079"/>
                </a:solidFill>
                <a:effectLst/>
                <a:latin typeface="Söhne Mono"/>
              </a:rPr>
              <a:t>int</a:t>
            </a:r>
            <a:r>
              <a:rPr lang="en-IN" b="0" i="0" dirty="0">
                <a:solidFill>
                  <a:srgbClr val="FFFFFF"/>
                </a:solidFill>
                <a:effectLst/>
                <a:latin typeface="Söhne Mono"/>
              </a:rPr>
              <a:t> </a:t>
            </a:r>
            <a:r>
              <a:rPr lang="en-IN" b="0" i="0" dirty="0">
                <a:solidFill>
                  <a:srgbClr val="DF3079"/>
                </a:solidFill>
                <a:effectLst/>
                <a:latin typeface="Söhne Mono"/>
              </a:rPr>
              <a:t>age</a:t>
            </a:r>
            <a:r>
              <a:rPr lang="en-IN" b="0" i="0" dirty="0">
                <a:solidFill>
                  <a:srgbClr val="FFFFFF"/>
                </a:solidFill>
                <a:effectLst/>
                <a:latin typeface="Söhne Mono"/>
              </a:rPr>
              <a:t> = </a:t>
            </a:r>
            <a:r>
              <a:rPr lang="en-IN" b="0" i="0" dirty="0" err="1">
                <a:solidFill>
                  <a:srgbClr val="FFFFFF"/>
                </a:solidFill>
                <a:effectLst/>
                <a:latin typeface="Söhne Mono"/>
              </a:rPr>
              <a:t>scanner.nextInt</a:t>
            </a:r>
            <a:r>
              <a:rPr lang="en-IN" b="0" i="0" dirty="0">
                <a:solidFill>
                  <a:srgbClr val="FFFFFF"/>
                </a:solidFill>
                <a:effectLst/>
                <a:latin typeface="Söhne Mono"/>
              </a:rPr>
              <a:t>(); </a:t>
            </a:r>
            <a:r>
              <a:rPr lang="en-IN" b="0" i="0" dirty="0">
                <a:solidFill>
                  <a:srgbClr val="DF3079"/>
                </a:solidFill>
                <a:effectLst/>
                <a:latin typeface="Söhne Mono"/>
              </a:rPr>
              <a:t>Student</a:t>
            </a:r>
            <a:r>
              <a:rPr lang="en-IN" b="0" i="0" dirty="0">
                <a:solidFill>
                  <a:srgbClr val="FFFFFF"/>
                </a:solidFill>
                <a:effectLst/>
                <a:latin typeface="Söhne Mono"/>
              </a:rPr>
              <a:t> </a:t>
            </a:r>
            <a:r>
              <a:rPr lang="en-IN" b="0" i="0" dirty="0" err="1">
                <a:solidFill>
                  <a:srgbClr val="DF3079"/>
                </a:solidFill>
                <a:effectLst/>
                <a:latin typeface="Söhne Mono"/>
              </a:rPr>
              <a:t>student</a:t>
            </a:r>
            <a:r>
              <a:rPr lang="en-IN" b="0" i="0" dirty="0">
                <a:solidFill>
                  <a:srgbClr val="FFFFFF"/>
                </a:solidFill>
                <a:effectLst/>
                <a:latin typeface="Söhne Mono"/>
              </a:rPr>
              <a:t> = </a:t>
            </a:r>
            <a:r>
              <a:rPr lang="en-IN" b="0" i="0" dirty="0">
                <a:solidFill>
                  <a:srgbClr val="2E95D3"/>
                </a:solidFill>
                <a:effectLst/>
                <a:latin typeface="Söhne Mono"/>
              </a:rPr>
              <a:t>new</a:t>
            </a:r>
            <a:r>
              <a:rPr lang="en-IN" b="0" i="0" dirty="0">
                <a:solidFill>
                  <a:srgbClr val="FFFFFF"/>
                </a:solidFill>
                <a:effectLst/>
                <a:latin typeface="Söhne Mono"/>
              </a:rPr>
              <a:t> </a:t>
            </a:r>
            <a:r>
              <a:rPr lang="en-IN" b="0" i="0" dirty="0">
                <a:solidFill>
                  <a:srgbClr val="F22C3D"/>
                </a:solidFill>
                <a:effectLst/>
                <a:latin typeface="Söhne Mono"/>
              </a:rPr>
              <a:t>Student</a:t>
            </a:r>
            <a:r>
              <a:rPr lang="en-IN" b="0" i="0" dirty="0">
                <a:solidFill>
                  <a:srgbClr val="FFFFFF"/>
                </a:solidFill>
                <a:effectLst/>
                <a:latin typeface="Söhne Mono"/>
              </a:rPr>
              <a:t>(</a:t>
            </a:r>
            <a:r>
              <a:rPr lang="en-IN" b="0" i="0" dirty="0" err="1">
                <a:solidFill>
                  <a:srgbClr val="FFFFFF"/>
                </a:solidFill>
                <a:effectLst/>
                <a:latin typeface="Söhne Mono"/>
              </a:rPr>
              <a:t>rollNumber</a:t>
            </a:r>
            <a:r>
              <a:rPr lang="en-IN" b="0" i="0" dirty="0">
                <a:solidFill>
                  <a:srgbClr val="FFFFFF"/>
                </a:solidFill>
                <a:effectLst/>
                <a:latin typeface="Söhne Mono"/>
              </a:rPr>
              <a:t>, name, age); </a:t>
            </a:r>
            <a:r>
              <a:rPr lang="en-IN" b="0" i="0" dirty="0" err="1">
                <a:solidFill>
                  <a:srgbClr val="FFFFFF"/>
                </a:solidFill>
                <a:effectLst/>
                <a:latin typeface="Söhne Mono"/>
              </a:rPr>
              <a:t>cms.addStudent</a:t>
            </a:r>
            <a:r>
              <a:rPr lang="en-IN" b="0" i="0" dirty="0">
                <a:solidFill>
                  <a:srgbClr val="FFFFFF"/>
                </a:solidFill>
                <a:effectLst/>
                <a:latin typeface="Söhne Mono"/>
              </a:rPr>
              <a:t>(student); </a:t>
            </a:r>
            <a:r>
              <a:rPr lang="en-IN" b="0" i="0" dirty="0" err="1">
                <a:solidFill>
                  <a:srgbClr val="FFFFFF"/>
                </a:solidFill>
                <a:effectLst/>
                <a:latin typeface="Söhne Mono"/>
              </a:rPr>
              <a:t>System.out.println</a:t>
            </a:r>
            <a:r>
              <a:rPr lang="en-IN" b="0" i="0" dirty="0">
                <a:solidFill>
                  <a:srgbClr val="FFFFFF"/>
                </a:solidFill>
                <a:effectLst/>
                <a:latin typeface="Söhne Mono"/>
              </a:rPr>
              <a:t>(</a:t>
            </a:r>
            <a:r>
              <a:rPr lang="en-IN" b="0" i="0" dirty="0">
                <a:solidFill>
                  <a:srgbClr val="00A67D"/>
                </a:solidFill>
                <a:effectLst/>
                <a:latin typeface="Söhne Mono"/>
              </a:rPr>
              <a:t>"Student added successfully!"</a:t>
            </a:r>
            <a:r>
              <a:rPr lang="en-IN" b="0" i="0" dirty="0">
                <a:solidFill>
                  <a:srgbClr val="FFFFFF"/>
                </a:solidFill>
                <a:effectLst/>
                <a:latin typeface="Söhne Mono"/>
              </a:rPr>
              <a:t>); </a:t>
            </a:r>
            <a:r>
              <a:rPr lang="en-IN" b="0" i="0" dirty="0">
                <a:solidFill>
                  <a:srgbClr val="2E95D3"/>
                </a:solidFill>
                <a:effectLst/>
                <a:latin typeface="Söhne Mono"/>
              </a:rPr>
              <a:t>break</a:t>
            </a:r>
            <a:r>
              <a:rPr lang="en-IN" b="0" i="0" dirty="0">
                <a:solidFill>
                  <a:srgbClr val="FFFFFF"/>
                </a:solidFill>
                <a:effectLst/>
                <a:latin typeface="Söhne Mono"/>
              </a:rPr>
              <a:t>; </a:t>
            </a:r>
            <a:r>
              <a:rPr lang="en-IN" b="0" i="0" dirty="0">
                <a:solidFill>
                  <a:srgbClr val="2E95D3"/>
                </a:solidFill>
                <a:effectLst/>
                <a:latin typeface="Söhne Mono"/>
              </a:rPr>
              <a:t>case</a:t>
            </a:r>
            <a:r>
              <a:rPr lang="en-IN" b="0" i="0" dirty="0">
                <a:solidFill>
                  <a:srgbClr val="FFFFFF"/>
                </a:solidFill>
                <a:effectLst/>
                <a:latin typeface="Söhne Mono"/>
              </a:rPr>
              <a:t> </a:t>
            </a:r>
            <a:r>
              <a:rPr lang="en-IN" b="0" i="0" dirty="0">
                <a:solidFill>
                  <a:srgbClr val="DF3079"/>
                </a:solidFill>
                <a:effectLst/>
                <a:latin typeface="Söhne Mono"/>
              </a:rPr>
              <a:t>2</a:t>
            </a:r>
            <a:r>
              <a:rPr lang="en-IN" b="0" i="0" dirty="0">
                <a:solidFill>
                  <a:srgbClr val="FFFFFF"/>
                </a:solidFill>
                <a:effectLst/>
                <a:latin typeface="Söhne Mono"/>
              </a:rPr>
              <a:t>: </a:t>
            </a:r>
            <a:r>
              <a:rPr lang="en-IN" b="0" i="0" dirty="0" err="1">
                <a:solidFill>
                  <a:srgbClr val="FFFFFF"/>
                </a:solidFill>
                <a:effectLst/>
                <a:latin typeface="Söhne Mono"/>
              </a:rPr>
              <a:t>cms.displayStudents</a:t>
            </a:r>
            <a:r>
              <a:rPr lang="en-IN" b="0" i="0" dirty="0">
                <a:solidFill>
                  <a:srgbClr val="FFFFFF"/>
                </a:solidFill>
                <a:effectLst/>
                <a:latin typeface="Söhne Mono"/>
              </a:rPr>
              <a:t>(); </a:t>
            </a:r>
            <a:r>
              <a:rPr lang="en-IN" b="0" i="0" dirty="0">
                <a:solidFill>
                  <a:srgbClr val="2E95D3"/>
                </a:solidFill>
                <a:effectLst/>
                <a:latin typeface="Söhne Mono"/>
              </a:rPr>
              <a:t>break</a:t>
            </a:r>
            <a:r>
              <a:rPr lang="en-IN" b="0" i="0" dirty="0">
                <a:solidFill>
                  <a:srgbClr val="FFFFFF"/>
                </a:solidFill>
                <a:effectLst/>
                <a:latin typeface="Söhne Mono"/>
              </a:rPr>
              <a:t>; </a:t>
            </a:r>
            <a:r>
              <a:rPr lang="en-IN" b="0" i="0" dirty="0">
                <a:solidFill>
                  <a:srgbClr val="2E95D3"/>
                </a:solidFill>
                <a:effectLst/>
                <a:latin typeface="Söhne Mono"/>
              </a:rPr>
              <a:t>case</a:t>
            </a:r>
            <a:r>
              <a:rPr lang="en-IN" b="0" i="0" dirty="0">
                <a:solidFill>
                  <a:srgbClr val="FFFFFF"/>
                </a:solidFill>
                <a:effectLst/>
                <a:latin typeface="Söhne Mono"/>
              </a:rPr>
              <a:t> </a:t>
            </a:r>
            <a:r>
              <a:rPr lang="en-IN" b="0" i="0" dirty="0">
                <a:solidFill>
                  <a:srgbClr val="DF3079"/>
                </a:solidFill>
                <a:effectLst/>
                <a:latin typeface="Söhne Mono"/>
              </a:rPr>
              <a:t>3</a:t>
            </a:r>
            <a:r>
              <a:rPr lang="en-IN" b="0" i="0" dirty="0">
                <a:solidFill>
                  <a:srgbClr val="FFFFFF"/>
                </a:solidFill>
                <a:effectLst/>
                <a:latin typeface="Söhne Mono"/>
              </a:rPr>
              <a:t>: </a:t>
            </a:r>
            <a:r>
              <a:rPr lang="en-IN" b="0" i="0" dirty="0" err="1">
                <a:solidFill>
                  <a:srgbClr val="FFFFFF"/>
                </a:solidFill>
                <a:effectLst/>
                <a:latin typeface="Söhne Mono"/>
              </a:rPr>
              <a:t>System.out.print</a:t>
            </a:r>
            <a:r>
              <a:rPr lang="en-IN" b="0" i="0" dirty="0">
                <a:solidFill>
                  <a:srgbClr val="FFFFFF"/>
                </a:solidFill>
                <a:effectLst/>
                <a:latin typeface="Söhne Mono"/>
              </a:rPr>
              <a:t>(</a:t>
            </a:r>
            <a:r>
              <a:rPr lang="en-IN" b="0" i="0" dirty="0">
                <a:solidFill>
                  <a:srgbClr val="00A67D"/>
                </a:solidFill>
                <a:effectLst/>
                <a:latin typeface="Söhne Mono"/>
              </a:rPr>
              <a:t>"Enter Roll Number: "</a:t>
            </a:r>
            <a:r>
              <a:rPr lang="en-IN" b="0" i="0" dirty="0">
                <a:solidFill>
                  <a:srgbClr val="FFFFFF"/>
                </a:solidFill>
                <a:effectLst/>
                <a:latin typeface="Söhne Mono"/>
              </a:rPr>
              <a:t>); </a:t>
            </a:r>
            <a:r>
              <a:rPr lang="en-IN" b="0" i="0" dirty="0">
                <a:solidFill>
                  <a:srgbClr val="DF3079"/>
                </a:solidFill>
                <a:effectLst/>
                <a:latin typeface="Söhne Mono"/>
              </a:rPr>
              <a:t>int</a:t>
            </a:r>
            <a:r>
              <a:rPr lang="en-IN" b="0" i="0" dirty="0">
                <a:solidFill>
                  <a:srgbClr val="FFFFFF"/>
                </a:solidFill>
                <a:effectLst/>
                <a:latin typeface="Söhne Mono"/>
              </a:rPr>
              <a:t> </a:t>
            </a:r>
            <a:r>
              <a:rPr lang="en-IN" b="0" i="0" dirty="0" err="1">
                <a:solidFill>
                  <a:srgbClr val="DF3079"/>
                </a:solidFill>
                <a:effectLst/>
                <a:latin typeface="Söhne Mono"/>
              </a:rPr>
              <a:t>searchRollNumber</a:t>
            </a:r>
            <a:r>
              <a:rPr lang="en-IN" b="0" i="0" dirty="0">
                <a:solidFill>
                  <a:srgbClr val="FFFFFF"/>
                </a:solidFill>
                <a:effectLst/>
                <a:latin typeface="Söhne Mono"/>
              </a:rPr>
              <a:t> = </a:t>
            </a:r>
            <a:r>
              <a:rPr lang="en-IN" b="0" i="0" dirty="0" err="1">
                <a:solidFill>
                  <a:srgbClr val="FFFFFF"/>
                </a:solidFill>
                <a:effectLst/>
                <a:latin typeface="Söhne Mono"/>
              </a:rPr>
              <a:t>scanner.nextInt</a:t>
            </a:r>
            <a:r>
              <a:rPr lang="en-IN" b="0" i="0" dirty="0">
                <a:solidFill>
                  <a:srgbClr val="FFFFFF"/>
                </a:solidFill>
                <a:effectLst/>
                <a:latin typeface="Söhne Mono"/>
              </a:rPr>
              <a:t>(); </a:t>
            </a:r>
            <a:r>
              <a:rPr lang="en-IN" b="0" i="0" dirty="0" err="1">
                <a:solidFill>
                  <a:srgbClr val="FFFFFF"/>
                </a:solidFill>
                <a:effectLst/>
                <a:latin typeface="Söhne Mono"/>
              </a:rPr>
              <a:t>cms.searchStudent</a:t>
            </a:r>
            <a:r>
              <a:rPr lang="en-IN" b="0" i="0" dirty="0">
                <a:solidFill>
                  <a:srgbClr val="FFFFFF"/>
                </a:solidFill>
                <a:effectLst/>
                <a:latin typeface="Söhne Mono"/>
              </a:rPr>
              <a:t>(</a:t>
            </a:r>
            <a:r>
              <a:rPr lang="en-IN" b="0" i="0" dirty="0" err="1">
                <a:solidFill>
                  <a:srgbClr val="FFFFFF"/>
                </a:solidFill>
                <a:effectLst/>
                <a:latin typeface="Söhne Mono"/>
              </a:rPr>
              <a:t>searchRollNumber</a:t>
            </a:r>
            <a:r>
              <a:rPr lang="en-IN" b="0" i="0" dirty="0">
                <a:solidFill>
                  <a:srgbClr val="FFFFFF"/>
                </a:solidFill>
                <a:effectLst/>
                <a:latin typeface="Söhne Mono"/>
              </a:rPr>
              <a:t>); </a:t>
            </a:r>
            <a:r>
              <a:rPr lang="en-IN" b="0" i="0" dirty="0">
                <a:solidFill>
                  <a:srgbClr val="2E95D3"/>
                </a:solidFill>
                <a:effectLst/>
                <a:latin typeface="Söhne Mono"/>
              </a:rPr>
              <a:t>break</a:t>
            </a:r>
            <a:r>
              <a:rPr lang="en-IN" b="0" i="0" dirty="0">
                <a:solidFill>
                  <a:srgbClr val="FFFFFF"/>
                </a:solidFill>
                <a:effectLst/>
                <a:latin typeface="Söhne Mono"/>
              </a:rPr>
              <a:t>; </a:t>
            </a:r>
            <a:r>
              <a:rPr lang="en-IN" b="0" i="0" dirty="0">
                <a:solidFill>
                  <a:srgbClr val="2E95D3"/>
                </a:solidFill>
                <a:effectLst/>
                <a:latin typeface="Söhne Mono"/>
              </a:rPr>
              <a:t>case</a:t>
            </a:r>
            <a:r>
              <a:rPr lang="en-IN" b="0" i="0" dirty="0">
                <a:solidFill>
                  <a:srgbClr val="FFFFFF"/>
                </a:solidFill>
                <a:effectLst/>
                <a:latin typeface="Söhne Mono"/>
              </a:rPr>
              <a:t> </a:t>
            </a:r>
            <a:r>
              <a:rPr lang="en-IN" b="0" i="0" dirty="0">
                <a:solidFill>
                  <a:srgbClr val="DF3079"/>
                </a:solidFill>
                <a:effectLst/>
                <a:latin typeface="Söhne Mono"/>
              </a:rPr>
              <a:t>4</a:t>
            </a:r>
            <a:r>
              <a:rPr lang="en-IN" b="0" i="0" dirty="0">
                <a:solidFill>
                  <a:srgbClr val="FFFFFF"/>
                </a:solidFill>
                <a:effectLst/>
                <a:latin typeface="Söhne Mono"/>
              </a:rPr>
              <a:t>: </a:t>
            </a:r>
            <a:r>
              <a:rPr lang="en-IN" b="0" i="0" dirty="0" err="1">
                <a:solidFill>
                  <a:srgbClr val="FFFFFF"/>
                </a:solidFill>
                <a:effectLst/>
                <a:latin typeface="Söhne Mono"/>
              </a:rPr>
              <a:t>System.out.println</a:t>
            </a:r>
            <a:r>
              <a:rPr lang="en-IN" b="0" i="0" dirty="0">
                <a:solidFill>
                  <a:srgbClr val="FFFFFF"/>
                </a:solidFill>
                <a:effectLst/>
                <a:latin typeface="Söhne Mono"/>
              </a:rPr>
              <a:t>(</a:t>
            </a:r>
            <a:r>
              <a:rPr lang="en-IN" b="0" i="0" dirty="0">
                <a:solidFill>
                  <a:srgbClr val="00A67D"/>
                </a:solidFill>
                <a:effectLst/>
                <a:latin typeface="Söhne Mono"/>
              </a:rPr>
              <a:t>"Thank you for using the College Management System."</a:t>
            </a:r>
            <a:r>
              <a:rPr lang="en-IN" b="0" i="0" dirty="0">
                <a:solidFill>
                  <a:srgbClr val="FFFFFF"/>
                </a:solidFill>
                <a:effectLst/>
                <a:latin typeface="Söhne Mono"/>
              </a:rPr>
              <a:t>); </a:t>
            </a:r>
            <a:r>
              <a:rPr lang="en-IN" b="0" i="0" dirty="0" err="1">
                <a:solidFill>
                  <a:srgbClr val="FFFFFF"/>
                </a:solidFill>
                <a:effectLst/>
                <a:latin typeface="Söhne Mono"/>
              </a:rPr>
              <a:t>System.exit</a:t>
            </a:r>
            <a:r>
              <a:rPr lang="en-IN" b="0" i="0" dirty="0">
                <a:solidFill>
                  <a:srgbClr val="FFFFFF"/>
                </a:solidFill>
                <a:effectLst/>
                <a:latin typeface="Söhne Mono"/>
              </a:rPr>
              <a:t>(</a:t>
            </a:r>
            <a:r>
              <a:rPr lang="en-IN" b="0" i="0" dirty="0">
                <a:solidFill>
                  <a:srgbClr val="DF3079"/>
                </a:solidFill>
                <a:effectLst/>
                <a:latin typeface="Söhne Mono"/>
              </a:rPr>
              <a:t>0</a:t>
            </a:r>
            <a:r>
              <a:rPr lang="en-IN" b="0" i="0" dirty="0">
                <a:solidFill>
                  <a:srgbClr val="FFFFFF"/>
                </a:solidFill>
                <a:effectLst/>
                <a:latin typeface="Söhne Mono"/>
              </a:rPr>
              <a:t>); </a:t>
            </a:r>
            <a:r>
              <a:rPr lang="en-IN" b="0" i="0" dirty="0">
                <a:solidFill>
                  <a:srgbClr val="2E95D3"/>
                </a:solidFill>
                <a:effectLst/>
                <a:latin typeface="Söhne Mono"/>
              </a:rPr>
              <a:t>default</a:t>
            </a:r>
            <a:r>
              <a:rPr lang="en-IN" b="0" i="0" dirty="0">
                <a:solidFill>
                  <a:srgbClr val="FFFFFF"/>
                </a:solidFill>
                <a:effectLst/>
                <a:latin typeface="Söhne Mono"/>
              </a:rPr>
              <a:t>: </a:t>
            </a:r>
            <a:r>
              <a:rPr lang="en-IN" b="0" i="0" dirty="0" err="1">
                <a:solidFill>
                  <a:srgbClr val="FFFFFF"/>
                </a:solidFill>
                <a:effectLst/>
                <a:latin typeface="Söhne Mono"/>
              </a:rPr>
              <a:t>System.out.println</a:t>
            </a:r>
            <a:r>
              <a:rPr lang="en-IN" b="0" i="0" dirty="0">
                <a:solidFill>
                  <a:srgbClr val="FFFFFF"/>
                </a:solidFill>
                <a:effectLst/>
                <a:latin typeface="Söhne Mono"/>
              </a:rPr>
              <a:t>(</a:t>
            </a:r>
            <a:r>
              <a:rPr lang="en-IN" b="0" i="0" dirty="0">
                <a:solidFill>
                  <a:srgbClr val="00A67D"/>
                </a:solidFill>
                <a:effectLst/>
                <a:latin typeface="Söhne Mono"/>
              </a:rPr>
              <a:t>"Invalid choice. Please try again."</a:t>
            </a:r>
            <a:r>
              <a:rPr lang="en-IN" b="0" i="0" dirty="0">
                <a:solidFill>
                  <a:srgbClr val="FFFFFF"/>
                </a:solidFill>
                <a:effectLst/>
                <a:latin typeface="Söhne Mono"/>
              </a:rPr>
              <a:t>); } </a:t>
            </a:r>
            <a:r>
              <a:rPr lang="en-IN" b="0" i="0" dirty="0" err="1">
                <a:solidFill>
                  <a:srgbClr val="FFFFFF"/>
                </a:solidFill>
                <a:effectLst/>
                <a:latin typeface="Söhne Mono"/>
              </a:rPr>
              <a:t>System.out.println</a:t>
            </a:r>
            <a:r>
              <a:rPr lang="en-IN" b="0" i="0" dirty="0">
                <a:solidFill>
                  <a:srgbClr val="FFFFFF"/>
                </a:solidFill>
                <a:effectLst/>
                <a:latin typeface="Söhne Mono"/>
              </a:rPr>
              <a:t>(); } } }</a:t>
            </a:r>
            <a:endParaRPr lang="en-IN" dirty="0"/>
          </a:p>
        </p:txBody>
      </p:sp>
      <p:sp>
        <p:nvSpPr>
          <p:cNvPr id="2" name="TextBox 1">
            <a:extLst>
              <a:ext uri="{FF2B5EF4-FFF2-40B4-BE49-F238E27FC236}">
                <a16:creationId xmlns:a16="http://schemas.microsoft.com/office/drawing/2014/main" id="{082332B5-5805-AB7E-8132-8893C1DA6043}"/>
              </a:ext>
            </a:extLst>
          </p:cNvPr>
          <p:cNvSpPr txBox="1"/>
          <p:nvPr/>
        </p:nvSpPr>
        <p:spPr>
          <a:xfrm>
            <a:off x="6764694" y="1539551"/>
            <a:ext cx="2668555" cy="646331"/>
          </a:xfrm>
          <a:prstGeom prst="rect">
            <a:avLst/>
          </a:prstGeom>
          <a:noFill/>
        </p:spPr>
        <p:txBody>
          <a:bodyPr wrap="square" rtlCol="0">
            <a:spAutoFit/>
          </a:bodyPr>
          <a:lstStyle/>
          <a:p>
            <a:pPr algn="ctr"/>
            <a:r>
              <a:rPr lang="en-US" dirty="0">
                <a:solidFill>
                  <a:schemeClr val="bg1"/>
                </a:solidFill>
              </a:rPr>
              <a:t>Main class for College Management System</a:t>
            </a:r>
            <a:endParaRPr lang="en-IN" dirty="0">
              <a:solidFill>
                <a:schemeClr val="bg1"/>
              </a:solidFill>
            </a:endParaRPr>
          </a:p>
        </p:txBody>
      </p:sp>
    </p:spTree>
    <p:extLst>
      <p:ext uri="{BB962C8B-B14F-4D97-AF65-F5344CB8AC3E}">
        <p14:creationId xmlns:p14="http://schemas.microsoft.com/office/powerpoint/2010/main" val="29546060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E4CD457-E37B-4177-94C9-92C24E732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group of graduation caps throwing confetti&#10;&#10;Description automatically generated with medium confidence">
            <a:extLst>
              <a:ext uri="{FF2B5EF4-FFF2-40B4-BE49-F238E27FC236}">
                <a16:creationId xmlns:a16="http://schemas.microsoft.com/office/drawing/2014/main" id="{A29BD280-3224-AA9C-87F0-8544C3929C86}"/>
              </a:ext>
            </a:extLst>
          </p:cNvPr>
          <p:cNvPicPr>
            <a:picLocks noChangeAspect="1"/>
          </p:cNvPicPr>
          <p:nvPr/>
        </p:nvPicPr>
        <p:blipFill rotWithShape="1">
          <a:blip r:embed="rId2">
            <a:extLst>
              <a:ext uri="{28A0092B-C50C-407E-A947-70E740481C1C}">
                <a14:useLocalDpi xmlns:a14="http://schemas.microsoft.com/office/drawing/2010/main" val="0"/>
              </a:ext>
            </a:extLst>
          </a:blip>
          <a:srcRect l="2426" r="8685"/>
          <a:stretch/>
        </p:blipFill>
        <p:spPr>
          <a:xfrm>
            <a:off x="20" y="10"/>
            <a:ext cx="12191980" cy="6857990"/>
          </a:xfrm>
          <a:prstGeom prst="rect">
            <a:avLst/>
          </a:prstGeom>
        </p:spPr>
      </p:pic>
      <p:graphicFrame>
        <p:nvGraphicFramePr>
          <p:cNvPr id="5" name="Table 5">
            <a:extLst>
              <a:ext uri="{FF2B5EF4-FFF2-40B4-BE49-F238E27FC236}">
                <a16:creationId xmlns:a16="http://schemas.microsoft.com/office/drawing/2014/main" id="{AC27185B-EC9E-9C82-E2BD-9BD2FB0A7D13}"/>
              </a:ext>
            </a:extLst>
          </p:cNvPr>
          <p:cNvGraphicFramePr>
            <a:graphicFrameLocks noGrp="1"/>
          </p:cNvGraphicFramePr>
          <p:nvPr>
            <p:extLst>
              <p:ext uri="{D42A27DB-BD31-4B8C-83A1-F6EECF244321}">
                <p14:modId xmlns:p14="http://schemas.microsoft.com/office/powerpoint/2010/main" val="564152406"/>
              </p:ext>
            </p:extLst>
          </p:nvPr>
        </p:nvGraphicFramePr>
        <p:xfrm>
          <a:off x="0" y="0"/>
          <a:ext cx="12188953" cy="6857988"/>
        </p:xfrm>
        <a:graphic>
          <a:graphicData uri="http://schemas.openxmlformats.org/drawingml/2006/table">
            <a:tbl>
              <a:tblPr firstRow="1" bandRow="1">
                <a:tableStyleId>{68D230F3-CF80-4859-8CE7-A43EE81993B5}</a:tableStyleId>
              </a:tblPr>
              <a:tblGrid>
                <a:gridCol w="2406427">
                  <a:extLst>
                    <a:ext uri="{9D8B030D-6E8A-4147-A177-3AD203B41FA5}">
                      <a16:colId xmlns:a16="http://schemas.microsoft.com/office/drawing/2014/main" val="4086119694"/>
                    </a:ext>
                  </a:extLst>
                </a:gridCol>
                <a:gridCol w="2406427">
                  <a:extLst>
                    <a:ext uri="{9D8B030D-6E8A-4147-A177-3AD203B41FA5}">
                      <a16:colId xmlns:a16="http://schemas.microsoft.com/office/drawing/2014/main" val="2825958362"/>
                    </a:ext>
                  </a:extLst>
                </a:gridCol>
                <a:gridCol w="2406427">
                  <a:extLst>
                    <a:ext uri="{9D8B030D-6E8A-4147-A177-3AD203B41FA5}">
                      <a16:colId xmlns:a16="http://schemas.microsoft.com/office/drawing/2014/main" val="1109061844"/>
                    </a:ext>
                  </a:extLst>
                </a:gridCol>
                <a:gridCol w="2406427">
                  <a:extLst>
                    <a:ext uri="{9D8B030D-6E8A-4147-A177-3AD203B41FA5}">
                      <a16:colId xmlns:a16="http://schemas.microsoft.com/office/drawing/2014/main" val="3185867673"/>
                    </a:ext>
                  </a:extLst>
                </a:gridCol>
                <a:gridCol w="2563245">
                  <a:extLst>
                    <a:ext uri="{9D8B030D-6E8A-4147-A177-3AD203B41FA5}">
                      <a16:colId xmlns:a16="http://schemas.microsoft.com/office/drawing/2014/main" val="1512596961"/>
                    </a:ext>
                  </a:extLst>
                </a:gridCol>
              </a:tblGrid>
              <a:tr h="398645">
                <a:tc>
                  <a:txBody>
                    <a:bodyPr/>
                    <a:lstStyle/>
                    <a:p>
                      <a:r>
                        <a:rPr lang="en-US" sz="1600" b="1" u="sng" dirty="0">
                          <a:solidFill>
                            <a:schemeClr val="accent5">
                              <a:lumMod val="50000"/>
                            </a:schemeClr>
                          </a:solidFill>
                          <a:latin typeface="Cambria" panose="02040503050406030204" pitchFamily="18" charset="0"/>
                          <a:ea typeface="Cambria" panose="02040503050406030204" pitchFamily="18" charset="0"/>
                        </a:rPr>
                        <a:t>Methods</a:t>
                      </a:r>
                      <a:endParaRPr lang="en-IN" sz="1600" b="1" u="sng" dirty="0">
                        <a:solidFill>
                          <a:schemeClr val="accent5">
                            <a:lumMod val="50000"/>
                          </a:schemeClr>
                        </a:solidFill>
                        <a:latin typeface="Cambria" panose="02040503050406030204" pitchFamily="18" charset="0"/>
                        <a:ea typeface="Cambria" panose="020405030504060302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600" b="1" u="sng" dirty="0">
                          <a:solidFill>
                            <a:schemeClr val="accent5">
                              <a:lumMod val="50000"/>
                            </a:schemeClr>
                          </a:solidFill>
                          <a:latin typeface="Cambria" panose="02040503050406030204" pitchFamily="18" charset="0"/>
                          <a:ea typeface="Cambria" panose="02040503050406030204" pitchFamily="18" charset="0"/>
                        </a:rPr>
                        <a:t>Variables</a:t>
                      </a:r>
                      <a:endParaRPr lang="en-IN" sz="1600" b="1" u="sng" dirty="0">
                        <a:solidFill>
                          <a:schemeClr val="accent5">
                            <a:lumMod val="50000"/>
                          </a:schemeClr>
                        </a:solidFill>
                        <a:latin typeface="Cambria" panose="02040503050406030204" pitchFamily="18" charset="0"/>
                        <a:ea typeface="Cambria" panose="020405030504060302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600" b="1" u="sng" dirty="0" err="1">
                          <a:solidFill>
                            <a:schemeClr val="accent5">
                              <a:lumMod val="50000"/>
                            </a:schemeClr>
                          </a:solidFill>
                          <a:latin typeface="Cambria" panose="02040503050406030204" pitchFamily="18" charset="0"/>
                          <a:ea typeface="Cambria" panose="02040503050406030204" pitchFamily="18" charset="0"/>
                        </a:rPr>
                        <a:t>DataTypes</a:t>
                      </a:r>
                      <a:r>
                        <a:rPr lang="en-US" sz="1600" b="1" u="sng" dirty="0">
                          <a:solidFill>
                            <a:schemeClr val="accent5">
                              <a:lumMod val="50000"/>
                            </a:schemeClr>
                          </a:solidFill>
                          <a:latin typeface="Cambria" panose="02040503050406030204" pitchFamily="18" charset="0"/>
                          <a:ea typeface="Cambria" panose="02040503050406030204" pitchFamily="18" charset="0"/>
                        </a:rPr>
                        <a:t> </a:t>
                      </a:r>
                      <a:endParaRPr lang="en-IN" sz="1600" b="1" u="sng" dirty="0">
                        <a:solidFill>
                          <a:schemeClr val="accent5">
                            <a:lumMod val="50000"/>
                          </a:schemeClr>
                        </a:solidFill>
                        <a:latin typeface="Cambria" panose="02040503050406030204" pitchFamily="18" charset="0"/>
                        <a:ea typeface="Cambria" panose="020405030504060302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600" b="1" u="sng" dirty="0">
                          <a:solidFill>
                            <a:schemeClr val="accent5">
                              <a:lumMod val="50000"/>
                            </a:schemeClr>
                          </a:solidFill>
                          <a:latin typeface="Cambria" panose="02040503050406030204" pitchFamily="18" charset="0"/>
                          <a:ea typeface="Cambria" panose="02040503050406030204" pitchFamily="18" charset="0"/>
                        </a:rPr>
                        <a:t>Keywords</a:t>
                      </a:r>
                      <a:endParaRPr lang="en-IN" sz="1600" b="1" u="sng" dirty="0">
                        <a:solidFill>
                          <a:schemeClr val="accent5">
                            <a:lumMod val="50000"/>
                          </a:schemeClr>
                        </a:solidFill>
                        <a:latin typeface="Cambria" panose="02040503050406030204" pitchFamily="18" charset="0"/>
                        <a:ea typeface="Cambria" panose="020405030504060302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600" b="1" u="sng" dirty="0">
                          <a:solidFill>
                            <a:schemeClr val="accent5">
                              <a:lumMod val="50000"/>
                            </a:schemeClr>
                          </a:solidFill>
                          <a:latin typeface="Cambria" panose="02040503050406030204" pitchFamily="18" charset="0"/>
                          <a:ea typeface="Cambria" panose="02040503050406030204" pitchFamily="18" charset="0"/>
                        </a:rPr>
                        <a:t>Identifiers</a:t>
                      </a:r>
                      <a:endParaRPr lang="en-IN" sz="1600" b="1" u="sng" dirty="0">
                        <a:solidFill>
                          <a:schemeClr val="accent5">
                            <a:lumMod val="50000"/>
                          </a:schemeClr>
                        </a:solidFill>
                        <a:latin typeface="Cambria" panose="02040503050406030204" pitchFamily="18" charset="0"/>
                        <a:ea typeface="Cambria" panose="020405030504060302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5419211"/>
                  </a:ext>
                </a:extLst>
              </a:tr>
              <a:tr h="1089144">
                <a:tc>
                  <a:txBody>
                    <a:bodyPr/>
                    <a:lstStyle/>
                    <a:p>
                      <a:r>
                        <a:rPr lang="en-US" sz="1800" b="1" kern="1200" dirty="0">
                          <a:solidFill>
                            <a:schemeClr val="bg1"/>
                          </a:solidFill>
                          <a:effectLst/>
                        </a:rPr>
                        <a:t>Student(int </a:t>
                      </a:r>
                      <a:r>
                        <a:rPr lang="en-US" sz="1800" b="1" kern="1200" dirty="0" err="1">
                          <a:solidFill>
                            <a:schemeClr val="bg1"/>
                          </a:solidFill>
                          <a:effectLst/>
                        </a:rPr>
                        <a:t>rollNumber</a:t>
                      </a:r>
                      <a:r>
                        <a:rPr lang="en-US" sz="1800" b="1" kern="1200" dirty="0">
                          <a:solidFill>
                            <a:schemeClr val="bg1"/>
                          </a:solidFill>
                          <a:effectLst/>
                        </a:rPr>
                        <a:t>, String name, int age)</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800" b="1" kern="1200" dirty="0" err="1">
                          <a:solidFill>
                            <a:schemeClr val="bg1"/>
                          </a:solidFill>
                          <a:effectLst/>
                        </a:rPr>
                        <a:t>rollNumber</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a:solidFill>
                            <a:schemeClr val="bg1"/>
                          </a:solidFill>
                        </a:rPr>
                        <a:t>integer</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a:solidFill>
                            <a:schemeClr val="bg1"/>
                          </a:solidFill>
                        </a:rPr>
                        <a:t>Public </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800" b="1" kern="1200" dirty="0">
                          <a:solidFill>
                            <a:schemeClr val="bg1"/>
                          </a:solidFill>
                          <a:effectLst/>
                        </a:rPr>
                        <a:t>Class names</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79716805"/>
                  </a:ext>
                </a:extLst>
              </a:tr>
              <a:tr h="434885">
                <a:tc>
                  <a:txBody>
                    <a:bodyPr/>
                    <a:lstStyle/>
                    <a:p>
                      <a:r>
                        <a:rPr lang="en-IN" sz="1800" b="1" kern="1200" dirty="0" err="1">
                          <a:solidFill>
                            <a:schemeClr val="bg1"/>
                          </a:solidFill>
                          <a:effectLst/>
                        </a:rPr>
                        <a:t>getRollNumber</a:t>
                      </a:r>
                      <a:r>
                        <a:rPr lang="en-IN" sz="1800" b="1" kern="1200" dirty="0">
                          <a:solidFill>
                            <a:schemeClr val="bg1"/>
                          </a:solidFill>
                          <a:effectLst/>
                        </a:rPr>
                        <a:t>()</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800" b="1" kern="1200" dirty="0">
                          <a:solidFill>
                            <a:schemeClr val="bg1"/>
                          </a:solidFill>
                          <a:effectLst/>
                        </a:rPr>
                        <a:t>name</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a:solidFill>
                            <a:schemeClr val="bg1"/>
                          </a:solidFill>
                        </a:rPr>
                        <a:t>float</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a:solidFill>
                            <a:schemeClr val="bg1"/>
                          </a:solidFill>
                        </a:rPr>
                        <a:t>Private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800" b="1" kern="1200" dirty="0">
                          <a:solidFill>
                            <a:schemeClr val="bg1"/>
                          </a:solidFill>
                          <a:effectLst/>
                        </a:rPr>
                        <a:t>Method names</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47329837"/>
                  </a:ext>
                </a:extLst>
              </a:tr>
              <a:tr h="434885">
                <a:tc>
                  <a:txBody>
                    <a:bodyPr/>
                    <a:lstStyle/>
                    <a:p>
                      <a:r>
                        <a:rPr lang="en-IN" b="1" dirty="0" err="1">
                          <a:solidFill>
                            <a:schemeClr val="bg1"/>
                          </a:solidFill>
                        </a:rPr>
                        <a:t>getName</a:t>
                      </a:r>
                      <a:r>
                        <a:rPr lang="en-IN" b="1" dirty="0">
                          <a:solidFill>
                            <a:schemeClr val="bg1"/>
                          </a:solidFill>
                        </a:rPr>
                        <a: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800" b="1" kern="1200" dirty="0">
                          <a:solidFill>
                            <a:schemeClr val="bg1"/>
                          </a:solidFill>
                          <a:effectLst/>
                        </a:rPr>
                        <a:t>age</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a:solidFill>
                            <a:schemeClr val="bg1"/>
                          </a:solidFill>
                        </a:rPr>
                        <a:t>double</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a:solidFill>
                            <a:schemeClr val="bg1"/>
                          </a:solidFill>
                        </a:rPr>
                        <a:t>Protected</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800" b="1" kern="1200" dirty="0">
                          <a:solidFill>
                            <a:schemeClr val="bg1"/>
                          </a:solidFill>
                          <a:effectLst/>
                        </a:rPr>
                        <a:t>Variable names</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73822450"/>
                  </a:ext>
                </a:extLst>
              </a:tr>
              <a:tr h="434885">
                <a:tc>
                  <a:txBody>
                    <a:bodyPr/>
                    <a:lstStyle/>
                    <a:p>
                      <a:r>
                        <a:rPr lang="en-IN" sz="1800" b="1" kern="1200" dirty="0" err="1">
                          <a:solidFill>
                            <a:schemeClr val="bg1"/>
                          </a:solidFill>
                          <a:effectLst/>
                        </a:rPr>
                        <a:t>getAge</a:t>
                      </a:r>
                      <a:r>
                        <a:rPr lang="en-IN" sz="1800" b="1" kern="1200" dirty="0">
                          <a:solidFill>
                            <a:schemeClr val="bg1"/>
                          </a:solidFill>
                          <a:effectLst/>
                        </a:rPr>
                        <a:t>()</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a:solidFill>
                            <a:schemeClr val="bg1"/>
                          </a:solidFill>
                        </a:rPr>
                        <a:t>Search toll number</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err="1">
                          <a:solidFill>
                            <a:schemeClr val="bg1"/>
                          </a:solidFill>
                        </a:rPr>
                        <a:t>boolean</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a:solidFill>
                            <a:schemeClr val="bg1"/>
                          </a:solidFill>
                        </a:rPr>
                        <a:t>Static</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800" b="1" kern="1200" dirty="0">
                          <a:solidFill>
                            <a:schemeClr val="bg1"/>
                          </a:solidFill>
                          <a:effectLst/>
                        </a:rPr>
                        <a:t>Constant names</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71372335"/>
                  </a:ext>
                </a:extLst>
              </a:tr>
              <a:tr h="761049">
                <a:tc>
                  <a:txBody>
                    <a:bodyPr/>
                    <a:lstStyle/>
                    <a:p>
                      <a:r>
                        <a:rPr lang="en-IN" sz="1800" b="1" kern="1200" dirty="0" err="1">
                          <a:solidFill>
                            <a:schemeClr val="bg1"/>
                          </a:solidFill>
                          <a:effectLst/>
                        </a:rPr>
                        <a:t>CollegeManagementSystem</a:t>
                      </a:r>
                      <a:r>
                        <a:rPr lang="en-IN" sz="1800" b="1" kern="1200" dirty="0">
                          <a:solidFill>
                            <a:schemeClr val="bg1"/>
                          </a:solidFill>
                          <a:effectLst/>
                        </a:rPr>
                        <a:t>()</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800" b="1" kern="1200" dirty="0">
                          <a:solidFill>
                            <a:schemeClr val="bg1"/>
                          </a:solidFill>
                          <a:effectLst/>
                        </a:rPr>
                        <a:t>email</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a:solidFill>
                            <a:schemeClr val="bg1"/>
                          </a:solidFill>
                        </a:rPr>
                        <a:t>char</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a:solidFill>
                            <a:schemeClr val="bg1"/>
                          </a:solidFill>
                        </a:rPr>
                        <a:t>Void</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800" b="1" kern="1200" dirty="0">
                          <a:solidFill>
                            <a:schemeClr val="bg1"/>
                          </a:solidFill>
                          <a:effectLst/>
                        </a:rPr>
                        <a:t>Package names</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83587973"/>
                  </a:ext>
                </a:extLst>
              </a:tr>
              <a:tr h="761049">
                <a:tc>
                  <a:txBody>
                    <a:bodyPr/>
                    <a:lstStyle/>
                    <a:p>
                      <a:r>
                        <a:rPr lang="en-IN" sz="1800" b="1" kern="1200" dirty="0" err="1">
                          <a:solidFill>
                            <a:schemeClr val="bg1"/>
                          </a:solidFill>
                          <a:effectLst/>
                        </a:rPr>
                        <a:t>addStudent</a:t>
                      </a:r>
                      <a:r>
                        <a:rPr lang="en-IN" sz="1800" b="1" kern="1200" dirty="0">
                          <a:solidFill>
                            <a:schemeClr val="bg1"/>
                          </a:solidFill>
                          <a:effectLst/>
                        </a:rPr>
                        <a:t>(Student student)</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800" b="1" kern="1200" dirty="0">
                          <a:solidFill>
                            <a:schemeClr val="bg1"/>
                          </a:solidFill>
                          <a:effectLst/>
                        </a:rPr>
                        <a:t>courses</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a:solidFill>
                            <a:schemeClr val="bg1"/>
                          </a:solidFill>
                        </a:rPr>
                        <a:t>Arrays</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a:solidFill>
                            <a:schemeClr val="bg1"/>
                          </a:solidFill>
                        </a:rPr>
                        <a:t>If/else</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800" b="1" kern="1200" dirty="0">
                          <a:solidFill>
                            <a:schemeClr val="bg1"/>
                          </a:solidFill>
                          <a:effectLst/>
                        </a:rPr>
                        <a:t>Interface names</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49723341"/>
                  </a:ext>
                </a:extLst>
              </a:tr>
              <a:tr h="586463">
                <a:tc>
                  <a:txBody>
                    <a:bodyPr/>
                    <a:lstStyle/>
                    <a:p>
                      <a:r>
                        <a:rPr lang="en-IN" sz="1800" b="1" kern="1200" dirty="0" err="1">
                          <a:solidFill>
                            <a:schemeClr val="bg1"/>
                          </a:solidFill>
                          <a:effectLst/>
                        </a:rPr>
                        <a:t>displayStudents</a:t>
                      </a:r>
                      <a:r>
                        <a:rPr lang="en-IN" sz="1800" b="1" kern="1200" dirty="0">
                          <a:solidFill>
                            <a:schemeClr val="bg1"/>
                          </a:solidFill>
                          <a:effectLst/>
                        </a:rPr>
                        <a:t>()</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800" b="1" kern="1200" dirty="0">
                          <a:solidFill>
                            <a:schemeClr val="bg1"/>
                          </a:solidFill>
                          <a:effectLst/>
                        </a:rPr>
                        <a:t>grades</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a:solidFill>
                            <a:schemeClr val="bg1"/>
                          </a:solidFill>
                        </a:rPr>
                        <a:t>lists</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a:solidFill>
                            <a:schemeClr val="bg1"/>
                          </a:solidFill>
                        </a:rPr>
                        <a:t>For/while</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a:solidFill>
                            <a:schemeClr val="bg1"/>
                          </a:solidFill>
                        </a:rPr>
                        <a:t>choice</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87780118"/>
                  </a:ext>
                </a:extLst>
              </a:tr>
              <a:tr h="761049">
                <a:tc>
                  <a:txBody>
                    <a:bodyPr/>
                    <a:lstStyle/>
                    <a:p>
                      <a:r>
                        <a:rPr lang="en-IN" sz="1800" b="1" kern="1200" dirty="0" err="1">
                          <a:solidFill>
                            <a:schemeClr val="bg1"/>
                          </a:solidFill>
                          <a:effectLst/>
                        </a:rPr>
                        <a:t>searchStudent</a:t>
                      </a:r>
                      <a:r>
                        <a:rPr lang="en-IN" sz="1800" b="1" kern="1200" dirty="0">
                          <a:solidFill>
                            <a:schemeClr val="bg1"/>
                          </a:solidFill>
                          <a:effectLst/>
                        </a:rPr>
                        <a:t>(int </a:t>
                      </a:r>
                      <a:r>
                        <a:rPr lang="en-IN" sz="1800" b="1" kern="1200" dirty="0" err="1">
                          <a:solidFill>
                            <a:schemeClr val="bg1"/>
                          </a:solidFill>
                          <a:effectLst/>
                        </a:rPr>
                        <a:t>rollNumber</a:t>
                      </a:r>
                      <a:r>
                        <a:rPr lang="en-IN" sz="1800" b="1" kern="1200" dirty="0">
                          <a:solidFill>
                            <a:schemeClr val="bg1"/>
                          </a:solidFill>
                          <a:effectLst/>
                        </a:rPr>
                        <a:t>)</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800" b="1" kern="1200" dirty="0">
                          <a:solidFill>
                            <a:schemeClr val="bg1"/>
                          </a:solidFill>
                          <a:effectLst/>
                        </a:rPr>
                        <a:t>registration date</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a:solidFill>
                            <a:schemeClr val="bg1"/>
                          </a:solidFill>
                        </a:rPr>
                        <a:t>objects</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a:solidFill>
                            <a:schemeClr val="bg1"/>
                          </a:solidFill>
                        </a:rPr>
                        <a:t>Switch/case</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38688643"/>
                  </a:ext>
                </a:extLst>
              </a:tr>
              <a:tr h="434885">
                <a:tc>
                  <a:txBody>
                    <a:bodyPr/>
                    <a:lstStyle/>
                    <a:p>
                      <a:r>
                        <a:rPr lang="en-IN" sz="1800" b="1" kern="1200" dirty="0" err="1">
                          <a:solidFill>
                            <a:schemeClr val="bg1"/>
                          </a:solidFill>
                          <a:effectLst/>
                        </a:rPr>
                        <a:t>addCourse</a:t>
                      </a:r>
                      <a:r>
                        <a:rPr lang="en-IN" sz="1800" b="1" kern="1200" dirty="0">
                          <a:solidFill>
                            <a:schemeClr val="bg1"/>
                          </a:solidFill>
                          <a:effectLst/>
                        </a:rPr>
                        <a:t>()</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800" b="1" kern="1200" dirty="0">
                          <a:solidFill>
                            <a:schemeClr val="bg1"/>
                          </a:solidFill>
                          <a:effectLst/>
                        </a:rPr>
                        <a:t>fee structure</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a:solidFill>
                            <a:schemeClr val="bg1"/>
                          </a:solidFill>
                        </a:rPr>
                        <a:t>String </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a:solidFill>
                            <a:schemeClr val="bg1"/>
                          </a:solidFill>
                        </a:rPr>
                        <a:t>extends</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57610565"/>
                  </a:ext>
                </a:extLst>
              </a:tr>
              <a:tr h="761049">
                <a:tc>
                  <a:txBody>
                    <a:bodyPr/>
                    <a:lstStyle/>
                    <a:p>
                      <a:r>
                        <a:rPr lang="en-IN" sz="1800" b="1" kern="1200" dirty="0" err="1">
                          <a:solidFill>
                            <a:schemeClr val="bg1"/>
                          </a:solidFill>
                          <a:effectLst/>
                        </a:rPr>
                        <a:t>viewStudentDetails</a:t>
                      </a:r>
                      <a:r>
                        <a:rPr lang="en-IN" sz="1800" b="1" kern="1200" dirty="0">
                          <a:solidFill>
                            <a:schemeClr val="bg1"/>
                          </a:solidFill>
                          <a:effectLst/>
                        </a:rPr>
                        <a:t>()</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800" b="1" kern="1200" dirty="0">
                          <a:solidFill>
                            <a:schemeClr val="bg1"/>
                          </a:solidFill>
                          <a:effectLst/>
                        </a:rPr>
                        <a:t>academic year</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a:solidFill>
                            <a:schemeClr val="bg1"/>
                          </a:solidFill>
                        </a:rPr>
                        <a:t>Date</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b="1" dirty="0">
                          <a:solidFill>
                            <a:schemeClr val="bg1"/>
                          </a:solidFill>
                        </a:rPr>
                        <a:t>Implements</a:t>
                      </a:r>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IN" b="1" dirty="0">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47432432"/>
                  </a:ext>
                </a:extLst>
              </a:tr>
            </a:tbl>
          </a:graphicData>
        </a:graphic>
      </p:graphicFrame>
    </p:spTree>
    <p:extLst>
      <p:ext uri="{BB962C8B-B14F-4D97-AF65-F5344CB8AC3E}">
        <p14:creationId xmlns:p14="http://schemas.microsoft.com/office/powerpoint/2010/main" val="2117321170"/>
      </p:ext>
    </p:extLst>
  </p:cSld>
  <p:clrMapOvr>
    <a:masterClrMapping/>
  </p:clrMapOvr>
</p:sld>
</file>

<file path=ppt/theme/theme1.xml><?xml version="1.0" encoding="utf-8"?>
<a:theme xmlns:a="http://schemas.openxmlformats.org/drawingml/2006/main" name="BrushVTI">
  <a:themeElements>
    <a:clrScheme name="AnalogousFromRegularSeedLeftStep">
      <a:dk1>
        <a:srgbClr val="000000"/>
      </a:dk1>
      <a:lt1>
        <a:srgbClr val="FFFFFF"/>
      </a:lt1>
      <a:dk2>
        <a:srgbClr val="311C20"/>
      </a:dk2>
      <a:lt2>
        <a:srgbClr val="F0F1F3"/>
      </a:lt2>
      <a:accent1>
        <a:srgbClr val="CF972C"/>
      </a:accent1>
      <a:accent2>
        <a:srgbClr val="CE481E"/>
      </a:accent2>
      <a:accent3>
        <a:srgbClr val="E0304F"/>
      </a:accent3>
      <a:accent4>
        <a:srgbClr val="CE1E87"/>
      </a:accent4>
      <a:accent5>
        <a:srgbClr val="DE30E0"/>
      </a:accent5>
      <a:accent6>
        <a:srgbClr val="831ECE"/>
      </a:accent6>
      <a:hlink>
        <a:srgbClr val="436EC0"/>
      </a:hlink>
      <a:folHlink>
        <a:srgbClr val="7F7F7F"/>
      </a:folHlink>
    </a:clrScheme>
    <a:fontScheme name="Custom 3">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C9A77064A6B744EBC92FA072F8E2281" ma:contentTypeVersion="3" ma:contentTypeDescription="Create a new document." ma:contentTypeScope="" ma:versionID="1ea757a63b751079146b514844d81222">
  <xsd:schema xmlns:xsd="http://www.w3.org/2001/XMLSchema" xmlns:xs="http://www.w3.org/2001/XMLSchema" xmlns:p="http://schemas.microsoft.com/office/2006/metadata/properties" xmlns:ns3="9da78728-ad6c-46f0-9709-b6ff716f6116" targetNamespace="http://schemas.microsoft.com/office/2006/metadata/properties" ma:root="true" ma:fieldsID="af7ab0cfa15f5cc33912d0ecf2d09848" ns3:_="">
    <xsd:import namespace="9da78728-ad6c-46f0-9709-b6ff716f6116"/>
    <xsd:element name="properties">
      <xsd:complexType>
        <xsd:sequence>
          <xsd:element name="documentManagement">
            <xsd:complexType>
              <xsd:all>
                <xsd:element ref="ns3:MediaServiceMetadata" minOccurs="0"/>
                <xsd:element ref="ns3:MediaServiceFastMetadata"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a78728-ad6c-46f0-9709-b6ff716f611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2525B5D-3747-46FC-B3B7-FE72A84406FB}">
  <ds:schemaRefs>
    <ds:schemaRef ds:uri="http://schemas.microsoft.com/office/2006/documentManagement/types"/>
    <ds:schemaRef ds:uri="http://schemas.microsoft.com/office/infopath/2007/PartnerControls"/>
    <ds:schemaRef ds:uri="http://www.w3.org/XML/1998/namespace"/>
    <ds:schemaRef ds:uri="http://purl.org/dc/dcmitype/"/>
    <ds:schemaRef ds:uri="http://schemas.microsoft.com/office/2006/metadata/properties"/>
    <ds:schemaRef ds:uri="http://purl.org/dc/elements/1.1/"/>
    <ds:schemaRef ds:uri="http://schemas.openxmlformats.org/package/2006/metadata/core-properties"/>
    <ds:schemaRef ds:uri="9da78728-ad6c-46f0-9709-b6ff716f6116"/>
    <ds:schemaRef ds:uri="http://purl.org/dc/terms/"/>
  </ds:schemaRefs>
</ds:datastoreItem>
</file>

<file path=customXml/itemProps2.xml><?xml version="1.0" encoding="utf-8"?>
<ds:datastoreItem xmlns:ds="http://schemas.openxmlformats.org/officeDocument/2006/customXml" ds:itemID="{1B91011B-D6C0-4027-ADBB-C8ACBB98EF04}">
  <ds:schemaRefs>
    <ds:schemaRef ds:uri="http://schemas.microsoft.com/sharepoint/v3/contenttype/forms"/>
  </ds:schemaRefs>
</ds:datastoreItem>
</file>

<file path=customXml/itemProps3.xml><?xml version="1.0" encoding="utf-8"?>
<ds:datastoreItem xmlns:ds="http://schemas.openxmlformats.org/officeDocument/2006/customXml" ds:itemID="{BFE7B89B-7A04-4210-A286-3E59BACE859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a78728-ad6c-46f0-9709-b6ff716f611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318</TotalTime>
  <Words>1712</Words>
  <Application>Microsoft Office PowerPoint</Application>
  <PresentationFormat>Widescreen</PresentationFormat>
  <Paragraphs>189</Paragraphs>
  <Slides>15</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15</vt:i4>
      </vt:variant>
    </vt:vector>
  </HeadingPairs>
  <TitlesOfParts>
    <vt:vector size="28" baseType="lpstr">
      <vt:lpstr>SimSun</vt:lpstr>
      <vt:lpstr>Aldhabi</vt:lpstr>
      <vt:lpstr>Algerian</vt:lpstr>
      <vt:lpstr>Amasis MT Pro Black</vt:lpstr>
      <vt:lpstr>Arial</vt:lpstr>
      <vt:lpstr>Avenir Next LT Pro Light</vt:lpstr>
      <vt:lpstr>Cambria</vt:lpstr>
      <vt:lpstr>Century Gothic</vt:lpstr>
      <vt:lpstr>Ink Free</vt:lpstr>
      <vt:lpstr>Rubik</vt:lpstr>
      <vt:lpstr>Söhne</vt:lpstr>
      <vt:lpstr>Söhne Mono</vt:lpstr>
      <vt:lpstr>BrushVTI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RAJESH VARMA</dc:creator>
  <cp:lastModifiedBy>RAJESH VARMA</cp:lastModifiedBy>
  <cp:revision>2</cp:revision>
  <dcterms:created xsi:type="dcterms:W3CDTF">2023-05-20T14:10:11Z</dcterms:created>
  <dcterms:modified xsi:type="dcterms:W3CDTF">2023-05-21T15:12:01Z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0x010100FC9A77064A6B744EBC92FA072F8E2281</vt:lpwstr>
  </property>
</Properties>
</file>

<file path=docProps/thumbnail.jpeg>
</file>